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2" r:id="rId5"/>
    <p:sldId id="264" r:id="rId6"/>
    <p:sldId id="266" r:id="rId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71D1B9B3-60E0-47CF-AA69-136FE368FEE2}" type="datetimeFigureOut">
              <a:rPr lang="sl-SI" smtClean="0"/>
              <a:t>4.5.2020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413E7E4-D77A-464A-BBDF-E0EF9BF81C60}" type="slidenum">
              <a:rPr lang="sl-SI" smtClean="0"/>
              <a:t>‹#›</a:t>
            </a:fld>
            <a:endParaRPr lang="sl-SI"/>
          </a:p>
        </p:txBody>
      </p:sp>
    </p:spTree>
    <p:extLst>
      <p:ext uri="{BB962C8B-B14F-4D97-AF65-F5344CB8AC3E}">
        <p14:creationId xmlns:p14="http://schemas.microsoft.com/office/powerpoint/2010/main" val="7024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71D1B9B3-60E0-47CF-AA69-136FE368FEE2}" type="datetimeFigureOut">
              <a:rPr lang="sl-SI" smtClean="0"/>
              <a:t>4.5.2020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413E7E4-D77A-464A-BBDF-E0EF9BF81C60}" type="slidenum">
              <a:rPr lang="sl-SI" smtClean="0"/>
              <a:t>‹#›</a:t>
            </a:fld>
            <a:endParaRPr lang="sl-SI"/>
          </a:p>
        </p:txBody>
      </p:sp>
    </p:spTree>
    <p:extLst>
      <p:ext uri="{BB962C8B-B14F-4D97-AF65-F5344CB8AC3E}">
        <p14:creationId xmlns:p14="http://schemas.microsoft.com/office/powerpoint/2010/main" val="289810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71D1B9B3-60E0-47CF-AA69-136FE368FEE2}" type="datetimeFigureOut">
              <a:rPr lang="sl-SI" smtClean="0"/>
              <a:t>4.5.2020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413E7E4-D77A-464A-BBDF-E0EF9BF81C60}" type="slidenum">
              <a:rPr lang="sl-SI" smtClean="0"/>
              <a:t>‹#›</a:t>
            </a:fld>
            <a:endParaRPr lang="sl-SI"/>
          </a:p>
        </p:txBody>
      </p:sp>
    </p:spTree>
    <p:extLst>
      <p:ext uri="{BB962C8B-B14F-4D97-AF65-F5344CB8AC3E}">
        <p14:creationId xmlns:p14="http://schemas.microsoft.com/office/powerpoint/2010/main" val="252357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71D1B9B3-60E0-47CF-AA69-136FE368FEE2}" type="datetimeFigureOut">
              <a:rPr lang="sl-SI" smtClean="0"/>
              <a:t>4.5.2020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413E7E4-D77A-464A-BBDF-E0EF9BF81C60}" type="slidenum">
              <a:rPr lang="sl-SI" smtClean="0"/>
              <a:t>‹#›</a:t>
            </a:fld>
            <a:endParaRPr lang="sl-SI"/>
          </a:p>
        </p:txBody>
      </p:sp>
    </p:spTree>
    <p:extLst>
      <p:ext uri="{BB962C8B-B14F-4D97-AF65-F5344CB8AC3E}">
        <p14:creationId xmlns:p14="http://schemas.microsoft.com/office/powerpoint/2010/main" val="101359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71D1B9B3-60E0-47CF-AA69-136FE368FEE2}" type="datetimeFigureOut">
              <a:rPr lang="sl-SI" smtClean="0"/>
              <a:t>4.5.2020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413E7E4-D77A-464A-BBDF-E0EF9BF81C60}" type="slidenum">
              <a:rPr lang="sl-SI" smtClean="0"/>
              <a:t>‹#›</a:t>
            </a:fld>
            <a:endParaRPr lang="sl-SI"/>
          </a:p>
        </p:txBody>
      </p:sp>
    </p:spTree>
    <p:extLst>
      <p:ext uri="{BB962C8B-B14F-4D97-AF65-F5344CB8AC3E}">
        <p14:creationId xmlns:p14="http://schemas.microsoft.com/office/powerpoint/2010/main" val="161320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71D1B9B3-60E0-47CF-AA69-136FE368FEE2}" type="datetimeFigureOut">
              <a:rPr lang="sl-SI" smtClean="0"/>
              <a:t>4.5.2020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413E7E4-D77A-464A-BBDF-E0EF9BF81C60}" type="slidenum">
              <a:rPr lang="sl-SI" smtClean="0"/>
              <a:t>‹#›</a:t>
            </a:fld>
            <a:endParaRPr lang="sl-SI"/>
          </a:p>
        </p:txBody>
      </p:sp>
    </p:spTree>
    <p:extLst>
      <p:ext uri="{BB962C8B-B14F-4D97-AF65-F5344CB8AC3E}">
        <p14:creationId xmlns:p14="http://schemas.microsoft.com/office/powerpoint/2010/main" val="156740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71D1B9B3-60E0-47CF-AA69-136FE368FEE2}" type="datetimeFigureOut">
              <a:rPr lang="sl-SI" smtClean="0"/>
              <a:t>4.5.2020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B413E7E4-D77A-464A-BBDF-E0EF9BF81C60}" type="slidenum">
              <a:rPr lang="sl-SI" smtClean="0"/>
              <a:t>‹#›</a:t>
            </a:fld>
            <a:endParaRPr lang="sl-SI"/>
          </a:p>
        </p:txBody>
      </p:sp>
    </p:spTree>
    <p:extLst>
      <p:ext uri="{BB962C8B-B14F-4D97-AF65-F5344CB8AC3E}">
        <p14:creationId xmlns:p14="http://schemas.microsoft.com/office/powerpoint/2010/main" val="352692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71D1B9B3-60E0-47CF-AA69-136FE368FEE2}" type="datetimeFigureOut">
              <a:rPr lang="sl-SI" smtClean="0"/>
              <a:t>4.5.2020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B413E7E4-D77A-464A-BBDF-E0EF9BF81C60}" type="slidenum">
              <a:rPr lang="sl-SI" smtClean="0"/>
              <a:t>‹#›</a:t>
            </a:fld>
            <a:endParaRPr lang="sl-SI"/>
          </a:p>
        </p:txBody>
      </p:sp>
    </p:spTree>
    <p:extLst>
      <p:ext uri="{BB962C8B-B14F-4D97-AF65-F5344CB8AC3E}">
        <p14:creationId xmlns:p14="http://schemas.microsoft.com/office/powerpoint/2010/main" val="2129002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71D1B9B3-60E0-47CF-AA69-136FE368FEE2}" type="datetimeFigureOut">
              <a:rPr lang="sl-SI" smtClean="0"/>
              <a:t>4.5.2020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B413E7E4-D77A-464A-BBDF-E0EF9BF81C60}" type="slidenum">
              <a:rPr lang="sl-SI" smtClean="0"/>
              <a:t>‹#›</a:t>
            </a:fld>
            <a:endParaRPr lang="sl-SI"/>
          </a:p>
        </p:txBody>
      </p:sp>
    </p:spTree>
    <p:extLst>
      <p:ext uri="{BB962C8B-B14F-4D97-AF65-F5344CB8AC3E}">
        <p14:creationId xmlns:p14="http://schemas.microsoft.com/office/powerpoint/2010/main" val="1470463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71D1B9B3-60E0-47CF-AA69-136FE368FEE2}" type="datetimeFigureOut">
              <a:rPr lang="sl-SI" smtClean="0"/>
              <a:t>4.5.2020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413E7E4-D77A-464A-BBDF-E0EF9BF81C60}" type="slidenum">
              <a:rPr lang="sl-SI" smtClean="0"/>
              <a:t>‹#›</a:t>
            </a:fld>
            <a:endParaRPr lang="sl-SI"/>
          </a:p>
        </p:txBody>
      </p:sp>
    </p:spTree>
    <p:extLst>
      <p:ext uri="{BB962C8B-B14F-4D97-AF65-F5344CB8AC3E}">
        <p14:creationId xmlns:p14="http://schemas.microsoft.com/office/powerpoint/2010/main" val="3148033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71D1B9B3-60E0-47CF-AA69-136FE368FEE2}" type="datetimeFigureOut">
              <a:rPr lang="sl-SI" smtClean="0"/>
              <a:t>4.5.2020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413E7E4-D77A-464A-BBDF-E0EF9BF81C60}" type="slidenum">
              <a:rPr lang="sl-SI" smtClean="0"/>
              <a:t>‹#›</a:t>
            </a:fld>
            <a:endParaRPr lang="sl-SI"/>
          </a:p>
        </p:txBody>
      </p:sp>
    </p:spTree>
    <p:extLst>
      <p:ext uri="{BB962C8B-B14F-4D97-AF65-F5344CB8AC3E}">
        <p14:creationId xmlns:p14="http://schemas.microsoft.com/office/powerpoint/2010/main" val="209951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1B9B3-60E0-47CF-AA69-136FE368FEE2}" type="datetimeFigureOut">
              <a:rPr lang="sl-SI" smtClean="0"/>
              <a:t>4.5.2020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3E7E4-D77A-464A-BBDF-E0EF9BF81C60}" type="slidenum">
              <a:rPr lang="sl-SI" smtClean="0"/>
              <a:t>‹#›</a:t>
            </a:fld>
            <a:endParaRPr lang="sl-SI"/>
          </a:p>
        </p:txBody>
      </p:sp>
    </p:spTree>
    <p:extLst>
      <p:ext uri="{BB962C8B-B14F-4D97-AF65-F5344CB8AC3E}">
        <p14:creationId xmlns:p14="http://schemas.microsoft.com/office/powerpoint/2010/main" val="2522146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OKUPACIJA SLOVENIJE</a:t>
            </a:r>
            <a:endParaRPr lang="sl-SI" dirty="0"/>
          </a:p>
        </p:txBody>
      </p:sp>
      <p:sp>
        <p:nvSpPr>
          <p:cNvPr id="3" name="Podnaslov 2"/>
          <p:cNvSpPr>
            <a:spLocks noGrp="1"/>
          </p:cNvSpPr>
          <p:nvPr>
            <p:ph type="subTitle" idx="1"/>
          </p:nvPr>
        </p:nvSpPr>
        <p:spPr/>
        <p:txBody>
          <a:bodyPr/>
          <a:lstStyle/>
          <a:p>
            <a:endParaRPr lang="sl-SI"/>
          </a:p>
        </p:txBody>
      </p:sp>
      <p:pic>
        <p:nvPicPr>
          <p:cNvPr id="5"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92937" y="512763"/>
            <a:ext cx="609600" cy="609600"/>
          </a:xfrm>
          <a:prstGeom prst="rect">
            <a:avLst/>
          </a:prstGeom>
        </p:spPr>
      </p:pic>
    </p:spTree>
    <p:extLst>
      <p:ext uri="{BB962C8B-B14F-4D97-AF65-F5344CB8AC3E}">
        <p14:creationId xmlns:p14="http://schemas.microsoft.com/office/powerpoint/2010/main" val="1599915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r>
              <a:rPr lang="sl-SI" sz="2400" dirty="0" smtClean="0"/>
              <a:t>8. aprila je nemška vojska zasedla Maribor, nato je prodirala proti Zagrebu.</a:t>
            </a:r>
          </a:p>
          <a:p>
            <a:r>
              <a:rPr lang="sl-SI" sz="2400" dirty="0" smtClean="0"/>
              <a:t>Po zlomu pri Dravogradu je prodirala proti Celju. V nekaj dneh je nemška vojska prišla v bližino Ljubljane.</a:t>
            </a:r>
          </a:p>
          <a:p>
            <a:r>
              <a:rPr lang="sl-SI" sz="2400" dirty="0" smtClean="0"/>
              <a:t>Okupator si je razdelil Slovenijo</a:t>
            </a:r>
            <a:r>
              <a:rPr lang="sl-SI" dirty="0" smtClean="0"/>
              <a:t>: </a:t>
            </a:r>
          </a:p>
          <a:p>
            <a:pPr marL="0" indent="0">
              <a:buNone/>
            </a:pPr>
            <a:endParaRPr lang="sl-SI" dirty="0"/>
          </a:p>
          <a:p>
            <a:pPr marL="0" indent="0">
              <a:buNone/>
            </a:pPr>
            <a:r>
              <a:rPr lang="sl-SI" dirty="0" smtClean="0"/>
              <a:t>     </a:t>
            </a:r>
            <a:r>
              <a:rPr lang="sl-SI" u="sng" dirty="0" smtClean="0">
                <a:solidFill>
                  <a:srgbClr val="FF0000"/>
                </a:solidFill>
              </a:rPr>
              <a:t>NEMCI</a:t>
            </a:r>
            <a:r>
              <a:rPr lang="sl-SI" dirty="0" smtClean="0"/>
              <a:t>: zasedejo Gorenjsko, SV del Prekmurja, Štajersko, S del Dolenjske.</a:t>
            </a:r>
          </a:p>
          <a:p>
            <a:pPr marL="0" indent="0">
              <a:buNone/>
            </a:pPr>
            <a:r>
              <a:rPr lang="sl-SI" dirty="0"/>
              <a:t> </a:t>
            </a:r>
            <a:r>
              <a:rPr lang="sl-SI" dirty="0" smtClean="0"/>
              <a:t>    </a:t>
            </a:r>
            <a:r>
              <a:rPr lang="sl-SI" u="sng" dirty="0" smtClean="0">
                <a:solidFill>
                  <a:srgbClr val="FF0000"/>
                </a:solidFill>
              </a:rPr>
              <a:t>ITALIJANI</a:t>
            </a:r>
            <a:r>
              <a:rPr lang="sl-SI" dirty="0" smtClean="0"/>
              <a:t>: zasedejo Notranjsko in večino Dolenjske z Ljubljano</a:t>
            </a:r>
          </a:p>
          <a:p>
            <a:pPr marL="0" indent="0">
              <a:buNone/>
            </a:pPr>
            <a:r>
              <a:rPr lang="sl-SI" dirty="0">
                <a:solidFill>
                  <a:srgbClr val="FF0000"/>
                </a:solidFill>
              </a:rPr>
              <a:t> </a:t>
            </a:r>
            <a:r>
              <a:rPr lang="sl-SI" dirty="0" smtClean="0">
                <a:solidFill>
                  <a:srgbClr val="FF0000"/>
                </a:solidFill>
              </a:rPr>
              <a:t>    </a:t>
            </a:r>
            <a:r>
              <a:rPr lang="sl-SI" u="sng" dirty="0" smtClean="0">
                <a:solidFill>
                  <a:srgbClr val="FF0000"/>
                </a:solidFill>
              </a:rPr>
              <a:t>MADŽARI</a:t>
            </a:r>
            <a:r>
              <a:rPr lang="sl-SI" dirty="0" smtClean="0"/>
              <a:t>: zasedejo večino Prekmurja</a:t>
            </a:r>
            <a:endParaRPr lang="sl-SI" dirty="0"/>
          </a:p>
        </p:txBody>
      </p:sp>
      <p:sp>
        <p:nvSpPr>
          <p:cNvPr id="4" name="Desna puščica 3"/>
          <p:cNvSpPr/>
          <p:nvPr/>
        </p:nvSpPr>
        <p:spPr>
          <a:xfrm>
            <a:off x="5093208" y="3474720"/>
            <a:ext cx="1883664" cy="749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5"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85268" y="723106"/>
            <a:ext cx="609600" cy="609600"/>
          </a:xfrm>
          <a:prstGeom prst="rect">
            <a:avLst/>
          </a:prstGeom>
        </p:spPr>
      </p:pic>
    </p:spTree>
    <p:extLst>
      <p:ext uri="{BB962C8B-B14F-4D97-AF65-F5344CB8AC3E}">
        <p14:creationId xmlns:p14="http://schemas.microsoft.com/office/powerpoint/2010/main" val="3926411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6" name="Slika 5"/>
          <p:cNvPicPr>
            <a:picLocks noChangeAspect="1"/>
          </p:cNvPicPr>
          <p:nvPr/>
        </p:nvPicPr>
        <p:blipFill>
          <a:blip r:embed="rId4"/>
          <a:stretch>
            <a:fillRect/>
          </a:stretch>
        </p:blipFill>
        <p:spPr>
          <a:xfrm>
            <a:off x="1925952" y="1764792"/>
            <a:ext cx="8050152" cy="4886431"/>
          </a:xfrm>
          <a:prstGeom prst="rect">
            <a:avLst/>
          </a:prstGeom>
        </p:spPr>
      </p:pic>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6526" y="723106"/>
            <a:ext cx="609600" cy="609600"/>
          </a:xfrm>
          <a:prstGeom prst="rect">
            <a:avLst/>
          </a:prstGeom>
        </p:spPr>
      </p:pic>
    </p:spTree>
    <p:extLst>
      <p:ext uri="{BB962C8B-B14F-4D97-AF65-F5344CB8AC3E}">
        <p14:creationId xmlns:p14="http://schemas.microsoft.com/office/powerpoint/2010/main" val="1301327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45336" y="1078914"/>
            <a:ext cx="7680960" cy="4718382"/>
          </a:xfrm>
        </p:spPr>
      </p:pic>
      <p:pic>
        <p:nvPicPr>
          <p:cNvPr id="3"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5451" y="723106"/>
            <a:ext cx="609600" cy="609600"/>
          </a:xfrm>
          <a:prstGeom prst="rect">
            <a:avLst/>
          </a:prstGeom>
        </p:spPr>
      </p:pic>
    </p:spTree>
    <p:extLst>
      <p:ext uri="{BB962C8B-B14F-4D97-AF65-F5344CB8AC3E}">
        <p14:creationId xmlns:p14="http://schemas.microsoft.com/office/powerpoint/2010/main" val="2479899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u="sng" dirty="0" smtClean="0"/>
              <a:t>NEMCI</a:t>
            </a:r>
            <a:r>
              <a:rPr lang="sl-SI" dirty="0" smtClean="0"/>
              <a:t>:  Ozemlje so razdelili na  dve upravni enoti.</a:t>
            </a:r>
          </a:p>
          <a:p>
            <a:pPr marL="0" indent="0">
              <a:buNone/>
            </a:pPr>
            <a:r>
              <a:rPr lang="sl-SI" dirty="0"/>
              <a:t> </a:t>
            </a:r>
            <a:r>
              <a:rPr lang="sl-SI" dirty="0" smtClean="0"/>
              <a:t>                 1.) SPODNJA ŠTAJERSKA ( slov. Štajerska)</a:t>
            </a:r>
          </a:p>
          <a:p>
            <a:pPr marL="0" indent="0">
              <a:buNone/>
            </a:pPr>
            <a:r>
              <a:rPr lang="sl-SI" dirty="0"/>
              <a:t> </a:t>
            </a:r>
            <a:r>
              <a:rPr lang="sl-SI" dirty="0" smtClean="0"/>
              <a:t>                  2.) SPODNJA KOROŠKA (Gorenjska)</a:t>
            </a:r>
          </a:p>
          <a:p>
            <a:pPr marL="0" indent="0">
              <a:buNone/>
            </a:pPr>
            <a:r>
              <a:rPr lang="sl-SI" dirty="0" smtClean="0"/>
              <a:t>Slovensko ozemlje hočejo ponemčiti.</a:t>
            </a:r>
          </a:p>
          <a:p>
            <a:pPr marL="0" indent="0">
              <a:buNone/>
            </a:pPr>
            <a:endParaRPr lang="sl-SI" dirty="0"/>
          </a:p>
          <a:p>
            <a:pPr marL="0" indent="0">
              <a:buNone/>
            </a:pPr>
            <a:r>
              <a:rPr lang="sl-SI" u="sng" dirty="0" smtClean="0"/>
              <a:t>ITALIJANI</a:t>
            </a:r>
            <a:r>
              <a:rPr lang="sl-SI" dirty="0" smtClean="0"/>
              <a:t>: ozemlje, ki ga priključijo postane LJUBLJANSKA POKRAJINA.</a:t>
            </a:r>
            <a:endParaRPr lang="sl-SI" dirty="0"/>
          </a:p>
        </p:txBody>
      </p:sp>
      <p:sp>
        <p:nvSpPr>
          <p:cNvPr id="4" name="5-kraka zvezda 3"/>
          <p:cNvSpPr/>
          <p:nvPr/>
        </p:nvSpPr>
        <p:spPr>
          <a:xfrm>
            <a:off x="1161288" y="4379976"/>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723106"/>
            <a:ext cx="609600" cy="609600"/>
          </a:xfrm>
          <a:prstGeom prst="rect">
            <a:avLst/>
          </a:prstGeom>
        </p:spPr>
      </p:pic>
    </p:spTree>
    <p:extLst>
      <p:ext uri="{BB962C8B-B14F-4D97-AF65-F5344CB8AC3E}">
        <p14:creationId xmlns:p14="http://schemas.microsoft.com/office/powerpoint/2010/main" val="916630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sz="2400" u="sng" dirty="0" smtClean="0">
                <a:solidFill>
                  <a:srgbClr val="FF0000"/>
                </a:solidFill>
              </a:rPr>
              <a:t>NEMŠKI OKUPACIJSKI REŽIM</a:t>
            </a:r>
            <a:r>
              <a:rPr lang="sl-SI" sz="2400" dirty="0" smtClean="0"/>
              <a:t>: 1/3 Slovencev so hoteli izgnati, na njihove domove naselili Nemce, druge so nasilno ponemčili. Izgnali so izobražence. Uradni jezik je postal nemški. Uničevali so vse kar bi lahko spodbujalo narodno zavest. Prepovedali so rabo slovenskega jezika na javnih mestih, šolah. Ustanavljali so nemška društva za prevzgojo otrok in mladine.</a:t>
            </a:r>
          </a:p>
          <a:p>
            <a:r>
              <a:rPr lang="sl-SI" sz="2400" u="sng" dirty="0" smtClean="0">
                <a:solidFill>
                  <a:srgbClr val="FF0000"/>
                </a:solidFill>
              </a:rPr>
              <a:t>Italijanski okupacijski režim</a:t>
            </a:r>
            <a:r>
              <a:rPr lang="sl-SI" sz="2400" dirty="0" smtClean="0"/>
              <a:t>: je bil milejši od nemškega. Slovenskega jezika niso prepovedali, italijanski jezik je postal le učni predmet. Ohranili so slovenske šole, kulturne in izobraževalne ustanove.</a:t>
            </a:r>
          </a:p>
          <a:p>
            <a:r>
              <a:rPr lang="sl-SI" sz="2400" u="sng" dirty="0" smtClean="0">
                <a:solidFill>
                  <a:srgbClr val="FF0000"/>
                </a:solidFill>
              </a:rPr>
              <a:t>Madžarski okupacijski režim</a:t>
            </a:r>
            <a:r>
              <a:rPr lang="sl-SI" sz="2400" dirty="0" smtClean="0"/>
              <a:t>: Hočejo potujčiti Slovence, preženejo slovenske izobražence, prepovedali so javno rabo slovenščine.</a:t>
            </a:r>
            <a:endParaRPr lang="sl-SI" sz="2400" dirty="0"/>
          </a:p>
        </p:txBody>
      </p:sp>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84822" y="590005"/>
            <a:ext cx="609600" cy="609600"/>
          </a:xfrm>
          <a:prstGeom prst="rect">
            <a:avLst/>
          </a:prstGeom>
        </p:spPr>
      </p:pic>
    </p:spTree>
    <p:extLst>
      <p:ext uri="{BB962C8B-B14F-4D97-AF65-F5344CB8AC3E}">
        <p14:creationId xmlns:p14="http://schemas.microsoft.com/office/powerpoint/2010/main" val="82203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3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232</Words>
  <Application>Microsoft Office PowerPoint</Application>
  <PresentationFormat>Širokozaslonsko</PresentationFormat>
  <Paragraphs>17</Paragraphs>
  <Slides>6</Slides>
  <Notes>0</Notes>
  <HiddenSlides>0</HiddenSlides>
  <MMClips>6</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6</vt:i4>
      </vt:variant>
    </vt:vector>
  </HeadingPairs>
  <TitlesOfParts>
    <vt:vector size="10" baseType="lpstr">
      <vt:lpstr>Arial</vt:lpstr>
      <vt:lpstr>Calibri</vt:lpstr>
      <vt:lpstr>Calibri Light</vt:lpstr>
      <vt:lpstr>Officeova tema</vt:lpstr>
      <vt:lpstr>OKUPACIJA SLOVENIJE</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OKUPACIJA SLOVENIJE</dc:title>
  <dc:creator>Blanka Čad</dc:creator>
  <cp:lastModifiedBy>Blanka Čad</cp:lastModifiedBy>
  <cp:revision>4</cp:revision>
  <dcterms:created xsi:type="dcterms:W3CDTF">2020-05-04T06:37:07Z</dcterms:created>
  <dcterms:modified xsi:type="dcterms:W3CDTF">2020-05-04T07:42:58Z</dcterms:modified>
</cp:coreProperties>
</file>