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23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75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44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684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33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9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64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95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17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01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07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698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4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60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30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21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28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0D688E-2B8D-40BA-8DF2-427B6A8AF9BD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0583EB9-6CEF-47FD-B3AC-DF9E577CF5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502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OPONAŠANJE ŽIVALI, PREDMETOV, OSEB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88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PRETEGNI SE KOT MAČEK, KI SE JE RAVNOKAR </a:t>
            </a:r>
            <a:r>
              <a:rPr lang="sl-SI" dirty="0" smtClean="0"/>
              <a:t>ZBUDIL.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6063" y="3413836"/>
            <a:ext cx="2058898" cy="2058898"/>
          </a:xfrm>
          <a:prstGeom prst="rect">
            <a:avLst/>
          </a:prstGeom>
        </p:spPr>
      </p:pic>
      <p:pic>
        <p:nvPicPr>
          <p:cNvPr id="9218" name="Picture 2" descr="Cats wake up reactions - Funny Cats Compilation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379"/>
          <a:stretch/>
        </p:blipFill>
        <p:spPr bwMode="auto">
          <a:xfrm>
            <a:off x="5933377" y="3230208"/>
            <a:ext cx="4959035" cy="302991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VALJAJ SE KOT PUJSEK PO </a:t>
            </a:r>
            <a:r>
              <a:rPr lang="sl-SI" dirty="0" smtClean="0"/>
              <a:t>BLATU.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232" y="3404441"/>
            <a:ext cx="2343569" cy="2343569"/>
          </a:xfrm>
          <a:prstGeom prst="rect">
            <a:avLst/>
          </a:prstGeom>
        </p:spPr>
      </p:pic>
      <p:pic>
        <p:nvPicPr>
          <p:cNvPr id="10242" name="Picture 2" descr="Like a Pig in Mud” and Other Barnyard Idioms | Merriam-Web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08" y="2925048"/>
            <a:ext cx="5257800" cy="35052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AVION, KI JE </a:t>
            </a:r>
            <a:r>
              <a:rPr lang="sl-SI" dirty="0" smtClean="0"/>
              <a:t>VZLETEL.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8540" y="3299131"/>
            <a:ext cx="2179667" cy="2179667"/>
          </a:xfrm>
          <a:prstGeom prst="rect">
            <a:avLst/>
          </a:prstGeom>
        </p:spPr>
      </p:pic>
      <p:pic>
        <p:nvPicPr>
          <p:cNvPr id="11266" name="Picture 2" descr="Boeingovo novo letalo: to je prva novost za potnike #foto - siol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83" y="2758130"/>
            <a:ext cx="4892504" cy="326167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BODI ROBOT, KI SESA </a:t>
            </a:r>
            <a:r>
              <a:rPr lang="sl-SI" dirty="0" smtClean="0"/>
              <a:t>PREPROGO.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9169" y="3525872"/>
            <a:ext cx="2170892" cy="2170892"/>
          </a:xfrm>
          <a:prstGeom prst="rect">
            <a:avLst/>
          </a:prstGeom>
        </p:spPr>
      </p:pic>
      <p:pic>
        <p:nvPicPr>
          <p:cNvPr id="12290" name="Picture 2" descr="Future Robots and Ensuring Human Safety | Navigate the Fu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67" y="2481941"/>
            <a:ext cx="4261769" cy="425875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7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BALON, KI GA POČASI NAPIHUJEJO IN NA KONCU </a:t>
            </a:r>
            <a:r>
              <a:rPr lang="sl-SI" dirty="0" smtClean="0"/>
              <a:t>POČI.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466" y="3256495"/>
            <a:ext cx="2567856" cy="2567856"/>
          </a:xfrm>
          <a:prstGeom prst="rect">
            <a:avLst/>
          </a:prstGeom>
        </p:spPr>
      </p:pic>
      <p:pic>
        <p:nvPicPr>
          <p:cNvPr id="13314" name="Picture 2" descr="MagicBaloni - Balon 13 cm - temno mo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90" y="2603500"/>
            <a:ext cx="3873845" cy="38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</a:t>
            </a:r>
            <a:r>
              <a:rPr lang="sl-SI" dirty="0" smtClean="0"/>
              <a:t>KOT VLAK.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4" y="3460995"/>
            <a:ext cx="2179518" cy="2179518"/>
          </a:xfrm>
          <a:prstGeom prst="rect">
            <a:avLst/>
          </a:prstGeom>
        </p:spPr>
      </p:pic>
      <p:pic>
        <p:nvPicPr>
          <p:cNvPr id="14338" name="Picture 2" descr="Na testni vožnji prvi vlak, ki ga je za SŽ izdelalo podjetj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10" y="2350402"/>
            <a:ext cx="7370641" cy="414598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JEZNI </a:t>
            </a:r>
            <a:r>
              <a:rPr lang="sl-SI" dirty="0" smtClean="0"/>
              <a:t>VELIKAN.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54" y="3352590"/>
            <a:ext cx="2533350" cy="2533350"/>
          </a:xfrm>
          <a:prstGeom prst="rect">
            <a:avLst/>
          </a:prstGeom>
        </p:spPr>
      </p:pic>
      <p:pic>
        <p:nvPicPr>
          <p:cNvPr id="15362" name="Picture 2" descr="Postani velik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3" y="2603500"/>
            <a:ext cx="4801756" cy="3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PRESTRAŠEN </a:t>
            </a:r>
            <a:r>
              <a:rPr lang="sl-SI" dirty="0" smtClean="0"/>
              <a:t>PALČEK.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0474" y="3160802"/>
            <a:ext cx="3016280" cy="3016280"/>
          </a:xfrm>
          <a:prstGeom prst="rect">
            <a:avLst/>
          </a:prstGeom>
        </p:spPr>
      </p:pic>
      <p:pic>
        <p:nvPicPr>
          <p:cNvPr id="16386" name="Picture 2" descr="PALČEK SKAKALČEK – izštevanka – ustvarjajmo skupa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71" y="2887785"/>
            <a:ext cx="3562315" cy="3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ČAROVNICA NA </a:t>
            </a:r>
            <a:r>
              <a:rPr lang="sl-SI" dirty="0" smtClean="0"/>
              <a:t>METLI.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1214" y="3414544"/>
            <a:ext cx="2464190" cy="2464190"/>
          </a:xfrm>
          <a:prstGeom prst="rect">
            <a:avLst/>
          </a:prstGeom>
        </p:spPr>
      </p:pic>
      <p:pic>
        <p:nvPicPr>
          <p:cNvPr id="17410" name="Picture 2" descr="čarovnica na metli čestitka in kartica za Noč čarovnic vabilo al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58" y="260247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SI </a:t>
            </a:r>
            <a:r>
              <a:rPr lang="sl-SI" dirty="0" smtClean="0"/>
              <a:t>POŠAST.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7551" y="3290783"/>
            <a:ext cx="2352046" cy="2352046"/>
          </a:xfrm>
          <a:prstGeom prst="rect">
            <a:avLst/>
          </a:prstGeom>
        </p:spPr>
      </p:pic>
      <p:pic>
        <p:nvPicPr>
          <p:cNvPr id="18434" name="Picture 2" descr="Pošast | Pac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33" y="232368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SKAČI </a:t>
            </a:r>
            <a:r>
              <a:rPr lang="sl-SI" dirty="0"/>
              <a:t>KOT KUŽEK, KI GA BOLI </a:t>
            </a:r>
            <a:r>
              <a:rPr lang="sl-SI" dirty="0" smtClean="0"/>
              <a:t>TAČKA.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910003" y="3448194"/>
            <a:ext cx="2082986" cy="2070341"/>
          </a:xfrm>
          <a:prstGeom prst="rect">
            <a:avLst/>
          </a:prstGeom>
        </p:spPr>
      </p:pic>
      <p:pic>
        <p:nvPicPr>
          <p:cNvPr id="1026" name="Picture 2" descr="Dog Limping: Causes, Treatment, &amp; When to See a V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63" y="3122761"/>
            <a:ext cx="4826692" cy="32239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PLAZI SE KOT </a:t>
            </a:r>
            <a:r>
              <a:rPr lang="sl-SI" dirty="0" smtClean="0"/>
              <a:t>POLŽ.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7715" y="3266785"/>
            <a:ext cx="2343569" cy="2343569"/>
          </a:xfrm>
          <a:prstGeom prst="rect">
            <a:avLst/>
          </a:prstGeom>
        </p:spPr>
      </p:pic>
      <p:pic>
        <p:nvPicPr>
          <p:cNvPr id="2050" name="Picture 2" descr="Snail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22" y="2603500"/>
            <a:ext cx="5879329" cy="34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ZVIJAJ SE KOT </a:t>
            </a:r>
            <a:r>
              <a:rPr lang="sl-SI" dirty="0" smtClean="0"/>
              <a:t>DEŽEVNIK.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478" y="3409086"/>
            <a:ext cx="2101880" cy="2101880"/>
          </a:xfrm>
          <a:prstGeom prst="rect">
            <a:avLst/>
          </a:prstGeom>
        </p:spPr>
      </p:pic>
      <p:pic>
        <p:nvPicPr>
          <p:cNvPr id="8" name="Picture 4" descr="Navadni deževnik - Wikipedija, prost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38" y="2484033"/>
            <a:ext cx="3934104" cy="3951987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RACAJ KOT </a:t>
            </a:r>
            <a:r>
              <a:rPr lang="sl-SI" dirty="0" smtClean="0"/>
              <a:t>RACA.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9050" y="3520955"/>
            <a:ext cx="2498845" cy="2498845"/>
          </a:xfrm>
          <a:prstGeom prst="rect">
            <a:avLst/>
          </a:prstGeom>
        </p:spPr>
      </p:pic>
      <p:pic>
        <p:nvPicPr>
          <p:cNvPr id="4098" name="Picture 2" descr="Wikipedija:Izbrane slike/Predlogi/Slika:Raca.jpg - Wikipedij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96" y="2603500"/>
            <a:ext cx="5083146" cy="407075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SKOČI KOT ŽABA, KI SKUŠA PRI TEM UJETI </a:t>
            </a:r>
            <a:r>
              <a:rPr lang="sl-SI" dirty="0" smtClean="0"/>
              <a:t>MUHO.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2407" y="3505398"/>
            <a:ext cx="2214173" cy="22141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115" y="2692959"/>
            <a:ext cx="3948149" cy="34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HODI KOT </a:t>
            </a:r>
            <a:r>
              <a:rPr lang="sl-SI" dirty="0" smtClean="0"/>
              <a:t>TJULENJ.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4515" y="3376820"/>
            <a:ext cx="2446937" cy="2446937"/>
          </a:xfrm>
          <a:prstGeom prst="rect">
            <a:avLst/>
          </a:prstGeom>
        </p:spPr>
      </p:pic>
      <p:pic>
        <p:nvPicPr>
          <p:cNvPr id="6146" name="Picture 2" descr="Blog Pesem Duše: Živalski vodnik tjulen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83" y="2603500"/>
            <a:ext cx="4879726" cy="39935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BRCAJ KOT DIVJI </a:t>
            </a:r>
            <a:r>
              <a:rPr lang="sl-SI" dirty="0" smtClean="0"/>
              <a:t>KONJ.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7651" y="3326383"/>
            <a:ext cx="2283035" cy="2283035"/>
          </a:xfrm>
          <a:prstGeom prst="rect">
            <a:avLst/>
          </a:prstGeom>
        </p:spPr>
      </p:pic>
      <p:pic>
        <p:nvPicPr>
          <p:cNvPr id="7170" name="Picture 2" descr="Divji konji nad Livnim – najlepši bosanski fotosafari – Živi za da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77" y="2603500"/>
            <a:ext cx="5593204" cy="372880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LETI KOT METULJ, KI PRISTANE NA ENI ROŽI, NATO ODLETI NA </a:t>
            </a:r>
            <a:r>
              <a:rPr lang="sl-SI" dirty="0" smtClean="0"/>
              <a:t>DRUGO.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6039" y="3415123"/>
            <a:ext cx="2343420" cy="2343420"/>
          </a:xfrm>
          <a:prstGeom prst="rect">
            <a:avLst/>
          </a:prstGeom>
        </p:spPr>
      </p:pic>
      <p:pic>
        <p:nvPicPr>
          <p:cNvPr id="8194" name="Picture 2" descr="metulj na roži-pexels-photo-1046287 - Regratova luč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9" y="3009242"/>
            <a:ext cx="5531669" cy="36776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</TotalTime>
  <Words>128</Words>
  <Application>Microsoft Office PowerPoint</Application>
  <PresentationFormat>Širokozaslonsko</PresentationFormat>
  <Paragraphs>19</Paragraphs>
  <Slides>19</Slides>
  <Notes>0</Notes>
  <HiddenSlides>0</HiddenSlides>
  <MMClips>18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Naelektrena sejna soba</vt:lpstr>
      <vt:lpstr>OPONAŠANJE ŽIVALI, PREDMETOV, OSEB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OPONAŠANJE ŽIVALI, PREDMETOV, OSEB</dc:title>
  <dc:creator>HP</dc:creator>
  <cp:lastModifiedBy>viz15</cp:lastModifiedBy>
  <cp:revision>6</cp:revision>
  <dcterms:created xsi:type="dcterms:W3CDTF">2020-05-05T16:27:28Z</dcterms:created>
  <dcterms:modified xsi:type="dcterms:W3CDTF">2020-05-06T13:05:28Z</dcterms:modified>
</cp:coreProperties>
</file>