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62" r:id="rId5"/>
    <p:sldId id="264" r:id="rId6"/>
    <p:sldId id="270" r:id="rId7"/>
    <p:sldId id="259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36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359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5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85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45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795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81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23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58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49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55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6DAD-AA21-445A-B323-34751D7C7DDB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8ED3-5DEC-4284-AF14-90BFFA57FE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14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4176464"/>
          </a:xfrm>
        </p:spPr>
        <p:txBody>
          <a:bodyPr>
            <a:normAutofit fontScale="90000"/>
          </a:bodyPr>
          <a:lstStyle/>
          <a:p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4000" dirty="0" smtClean="0">
                <a:solidFill>
                  <a:srgbClr val="FF0000"/>
                </a:solidFill>
              </a:rPr>
              <a:t>LIKOVNA TEHNIKA: </a:t>
            </a:r>
            <a:r>
              <a:rPr lang="sl-SI" sz="4000" dirty="0" smtClean="0">
                <a:solidFill>
                  <a:srgbClr val="FF0000"/>
                </a:solidFill>
              </a:rPr>
              <a:t>RISANJE</a:t>
            </a:r>
            <a:br>
              <a:rPr lang="sl-SI" sz="4000" dirty="0" smtClean="0">
                <a:solidFill>
                  <a:srgbClr val="FF0000"/>
                </a:solidFill>
              </a:rPr>
            </a:br>
            <a:r>
              <a:rPr lang="sl-SI" sz="2400" b="1" dirty="0" smtClean="0"/>
              <a:t>RISARSKA PODLAGA</a:t>
            </a:r>
            <a:r>
              <a:rPr lang="sl-SI" sz="2400" dirty="0" smtClean="0"/>
              <a:t>: GLADKA, SVETLA, RISALNI LIST.</a:t>
            </a:r>
            <a:br>
              <a:rPr lang="sl-SI" sz="2400" dirty="0" smtClean="0"/>
            </a:br>
            <a:r>
              <a:rPr lang="sl-SI" sz="2400" b="1" dirty="0" smtClean="0"/>
              <a:t>RISARSKI PRIPOMOČKI - ORODJA</a:t>
            </a:r>
            <a:r>
              <a:rPr lang="sl-SI" sz="2400" dirty="0" smtClean="0"/>
              <a:t>: FLOMASTRI, BARVICE, SVINČNIK.</a:t>
            </a:r>
            <a:br>
              <a:rPr lang="sl-SI" sz="2400" dirty="0" smtClean="0"/>
            </a:br>
            <a:r>
              <a:rPr lang="sl-SI" sz="2400" dirty="0" smtClean="0"/>
              <a:t>UMETNIK, KI DELA RISBO JE </a:t>
            </a:r>
            <a:r>
              <a:rPr lang="sl-SI" sz="2400" b="1" dirty="0" smtClean="0"/>
              <a:t>RISAR</a:t>
            </a:r>
            <a:r>
              <a:rPr lang="sl-SI" sz="2400" dirty="0" smtClean="0"/>
              <a:t>.</a:t>
            </a:r>
            <a:br>
              <a:rPr lang="sl-SI" sz="2400" dirty="0" smtClean="0"/>
            </a:br>
            <a:r>
              <a:rPr lang="sl-SI" sz="2400" dirty="0" smtClean="0"/>
              <a:t>KAJ BOŠ NARISAL (</a:t>
            </a:r>
            <a:r>
              <a:rPr lang="sl-SI" sz="2400" b="1" dirty="0" smtClean="0"/>
              <a:t>MOTIV</a:t>
            </a:r>
            <a:r>
              <a:rPr lang="sl-SI" sz="2400" dirty="0" smtClean="0"/>
              <a:t>), IZBERI SAM. NA KONCU PREDSTAVITVE IMAŠ </a:t>
            </a:r>
            <a:r>
              <a:rPr lang="sl-SI" sz="2400" smtClean="0"/>
              <a:t>TRI PRIMERE, ČE NE VEŠ, KAJ BI IZBRAL.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8975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ritedesignonline.com/assignments/li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286" y="1660054"/>
            <a:ext cx="3755480" cy="3333354"/>
          </a:xfrm>
          <a:prstGeom prst="rect">
            <a:avLst/>
          </a:prstGeom>
          <a:noFill/>
        </p:spPr>
      </p:pic>
      <p:pic>
        <p:nvPicPr>
          <p:cNvPr id="3" name="Picture 4" descr="http://o.quizlet.com/SOcgteigBE-RBc6sBQej2Q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381521"/>
            <a:ext cx="2286000" cy="1790701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5250371" y="2276872"/>
            <a:ext cx="1440160" cy="144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6367466" y="3861048"/>
            <a:ext cx="158417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6" name="Raven konektor 15"/>
          <p:cNvCxnSpPr/>
          <p:nvPr/>
        </p:nvCxnSpPr>
        <p:spPr>
          <a:xfrm flipV="1">
            <a:off x="5259183" y="5230597"/>
            <a:ext cx="576064" cy="83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en konektor 17"/>
          <p:cNvCxnSpPr/>
          <p:nvPr/>
        </p:nvCxnSpPr>
        <p:spPr>
          <a:xfrm flipV="1">
            <a:off x="5148064" y="5517232"/>
            <a:ext cx="3312368" cy="83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konektor 17"/>
          <p:cNvCxnSpPr/>
          <p:nvPr/>
        </p:nvCxnSpPr>
        <p:spPr>
          <a:xfrm flipV="1">
            <a:off x="2281739" y="5208497"/>
            <a:ext cx="14807" cy="1160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konektor 17"/>
          <p:cNvCxnSpPr/>
          <p:nvPr/>
        </p:nvCxnSpPr>
        <p:spPr>
          <a:xfrm>
            <a:off x="1331640" y="5338667"/>
            <a:ext cx="1900199" cy="9524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ok 18"/>
          <p:cNvSpPr/>
          <p:nvPr/>
        </p:nvSpPr>
        <p:spPr>
          <a:xfrm>
            <a:off x="6012160" y="5824852"/>
            <a:ext cx="864096" cy="648072"/>
          </a:xfrm>
          <a:prstGeom prst="arc">
            <a:avLst>
              <a:gd name="adj1" fmla="val 10976951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721193" y="550524"/>
            <a:ext cx="7663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ČRTA:</a:t>
            </a:r>
            <a:r>
              <a:rPr lang="sl-SI" sz="2400" dirty="0" smtClean="0"/>
              <a:t> RAVNA, UKRIVLJENA, LOMLJENA, KRATKA, DOLGA, OZKA, ŠIROKA, VODORAVNA, NAVPIČNA, POŠEVNA, SKLENJENA, NESKLENJENA.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2509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axyY5ynKPQY/UcckM5c6okI/AAAAAAAAC6A/nWHWe1TkZ-o/s1600/IMG_79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484784"/>
            <a:ext cx="2450604" cy="2592288"/>
          </a:xfrm>
          <a:prstGeom prst="rect">
            <a:avLst/>
          </a:prstGeom>
          <a:noFill/>
        </p:spPr>
      </p:pic>
      <p:pic>
        <p:nvPicPr>
          <p:cNvPr id="3" name="Picture 4" descr="http://www.stanleywilliamhayter.com/fig%2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2506450" cy="2592288"/>
          </a:xfrm>
          <a:prstGeom prst="rect">
            <a:avLst/>
          </a:prstGeom>
          <a:noFill/>
        </p:spPr>
      </p:pic>
      <p:pic>
        <p:nvPicPr>
          <p:cNvPr id="4" name="Picture 6" descr="http://4.bp.blogspot.com/_vebUSM9hrew/SwzkdquTKSI/AAAAAAAAAEk/v6JDTDynb28/s1600/Line+Topography.jpg"/>
          <p:cNvPicPr>
            <a:picLocks noChangeAspect="1" noChangeArrowheads="1"/>
          </p:cNvPicPr>
          <p:nvPr/>
        </p:nvPicPr>
        <p:blipFill>
          <a:blip r:embed="rId4" cstate="print"/>
          <a:srcRect t="7273" b="25454"/>
          <a:stretch>
            <a:fillRect/>
          </a:stretch>
        </p:blipFill>
        <p:spPr bwMode="auto">
          <a:xfrm>
            <a:off x="6012160" y="1484784"/>
            <a:ext cx="262093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75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grada slike 4" descr="Črta.jpg"/>
          <p:cNvPicPr>
            <a:picLocks noChangeAspect="1"/>
          </p:cNvPicPr>
          <p:nvPr/>
        </p:nvPicPr>
        <p:blipFill>
          <a:blip r:embed="rId2" cstate="print"/>
          <a:srcRect t="23125" b="23125"/>
          <a:stretch>
            <a:fillRect/>
          </a:stretch>
        </p:blipFill>
        <p:spPr>
          <a:xfrm>
            <a:off x="1792288" y="612775"/>
            <a:ext cx="5486400" cy="41148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259632" y="5157191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PRIMER LIKOVNEGA ELEMENTA ČRTA NA UMETNIŠKI REPRODUKCIJI</a:t>
            </a:r>
          </a:p>
          <a:p>
            <a:pPr algn="ctr"/>
            <a:r>
              <a:rPr lang="sl-SI" dirty="0" smtClean="0"/>
              <a:t>LIKOVNO DELO: EDVARD MUNCH, “KRIK”.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409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7027168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sl-SI" b="0" dirty="0" smtClean="0"/>
              <a:t>PRIMER LIKOVNEGA ELEMENTA ČRTA NA OTROŠKEM LIKOVNEM IZDELKU</a:t>
            </a:r>
            <a:endParaRPr lang="sl-SI" b="0" dirty="0"/>
          </a:p>
        </p:txBody>
      </p:sp>
      <p:pic>
        <p:nvPicPr>
          <p:cNvPr id="5" name="Ograda slike 4" descr="Likovni slike otrok 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5" b="1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465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4176464" cy="6131809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6876256" y="2593405"/>
            <a:ext cx="1781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PRIMER LIKOVNEGA ELEMENTA ČRTA NA OTROŠKEM LIKOVNEM IZDELKU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162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096933" y="-350627"/>
            <a:ext cx="5094149" cy="720080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187624" y="59492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PRIMER LIKOVNEGA ELEMENTA ČRTA NA OTROŠKEM LIKOVNEM IZDELKU</a:t>
            </a:r>
          </a:p>
        </p:txBody>
      </p:sp>
    </p:spTree>
    <p:extLst>
      <p:ext uri="{BB962C8B-B14F-4D97-AF65-F5344CB8AC3E}">
        <p14:creationId xmlns:p14="http://schemas.microsoft.com/office/powerpoint/2010/main" val="47104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66</Words>
  <Application>Microsoft Office PowerPoint</Application>
  <PresentationFormat>Diaprojekcija na zaslonu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 LIKOVNA TEHNIKA: RISANJE RISARSKA PODLAGA: GLADKA, SVETLA, RISALNI LIST. RISARSKI PRIPOMOČKI - ORODJA: FLOMASTRI, BARVICE, SVINČNIK. UMETNIK, KI DELA RISBO JE RISAR. KAJ BOŠ NARISAL (MOTIV), IZBERI SAM. NA KONCU PREDSTAVITVE IMAŠ TRI PRIMERE, ČE NE VEŠ, KAJ BI IZBRAL.   </vt:lpstr>
      <vt:lpstr>PowerPointova predstavitev</vt:lpstr>
      <vt:lpstr>PowerPointova predstavitev</vt:lpstr>
      <vt:lpstr>PowerPointova predstavitev</vt:lpstr>
      <vt:lpstr>PRIMER LIKOVNEGA ELEMENTA ČRTA NA OTROŠKEM LIKOVNEM IZDELKU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viz15</cp:lastModifiedBy>
  <cp:revision>17</cp:revision>
  <dcterms:created xsi:type="dcterms:W3CDTF">2017-09-06T19:17:24Z</dcterms:created>
  <dcterms:modified xsi:type="dcterms:W3CDTF">2020-05-07T18:16:04Z</dcterms:modified>
</cp:coreProperties>
</file>