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6" r:id="rId10"/>
    <p:sldId id="268" r:id="rId11"/>
    <p:sldId id="269" r:id="rId12"/>
    <p:sldId id="271" r:id="rId13"/>
    <p:sldId id="272" r:id="rId14"/>
    <p:sldId id="274" r:id="rId15"/>
    <p:sldId id="275" r:id="rId16"/>
    <p:sldId id="285" r:id="rId17"/>
    <p:sldId id="286" r:id="rId18"/>
    <p:sldId id="277" r:id="rId19"/>
    <p:sldId id="278" r:id="rId20"/>
    <p:sldId id="279" r:id="rId21"/>
    <p:sldId id="281" r:id="rId22"/>
    <p:sldId id="282" r:id="rId23"/>
    <p:sldId id="284" r:id="rId24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76" autoAdjust="0"/>
    <p:restoredTop sz="94718" autoAdjust="0"/>
  </p:normalViewPr>
  <p:slideViewPr>
    <p:cSldViewPr>
      <p:cViewPr varScale="1">
        <p:scale>
          <a:sx n="108" d="100"/>
          <a:sy n="108" d="100"/>
        </p:scale>
        <p:origin x="181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4. 05. 2020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4. 05. 2020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4. 05. 2020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4. 05. 2020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4. 05. 2020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4. 05. 2020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4. 05. 2020</a:t>
            </a:fld>
            <a:endParaRPr lang="sl-SI" dirty="0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4. 05. 2020</a:t>
            </a:fld>
            <a:endParaRPr lang="sl-SI" dirty="0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4. 05. 2020</a:t>
            </a:fld>
            <a:endParaRPr lang="sl-SI" dirty="0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4. 05. 2020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1C596-0DCC-4F07-9AE6-623E24D04E18}" type="datetimeFigureOut">
              <a:rPr lang="sl-SI" smtClean="0"/>
              <a:pPr/>
              <a:t>4. 05. 2020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1C596-0DCC-4F07-9AE6-623E24D04E18}" type="datetimeFigureOut">
              <a:rPr lang="sl-SI" smtClean="0"/>
              <a:pPr/>
              <a:t>4. 05. 2020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34346-E441-4BB2-9F8F-06AC0947C9AD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slide" Target="slide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slide" Target="slide2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" Target="slide2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" Target="slide2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slide" Target="slide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j042808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3861048"/>
            <a:ext cx="2736850" cy="2732087"/>
          </a:xfrm>
          <a:prstGeom prst="rect">
            <a:avLst/>
          </a:prstGeom>
          <a:noFill/>
        </p:spPr>
      </p:pic>
      <p:sp>
        <p:nvSpPr>
          <p:cNvPr id="6" name="Oblak 5"/>
          <p:cNvSpPr/>
          <p:nvPr/>
        </p:nvSpPr>
        <p:spPr>
          <a:xfrm>
            <a:off x="683568" y="332656"/>
            <a:ext cx="5904656" cy="3717032"/>
          </a:xfrm>
          <a:prstGeom prst="cloudCallout">
            <a:avLst>
              <a:gd name="adj1" fmla="val 38043"/>
              <a:gd name="adj2" fmla="val 7309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000" b="1" dirty="0">
                <a:latin typeface="Arial" pitchFamily="34" charset="0"/>
                <a:cs typeface="Arial" pitchFamily="34" charset="0"/>
              </a:rPr>
              <a:t>Pred teboj so naloge pisnega deljenja in rešitve.</a:t>
            </a:r>
          </a:p>
          <a:p>
            <a:pPr algn="ctr"/>
            <a:r>
              <a:rPr lang="sl-SI" sz="2000" b="1" dirty="0">
                <a:latin typeface="Arial" pitchFamily="34" charset="0"/>
                <a:cs typeface="Arial" pitchFamily="34" charset="0"/>
              </a:rPr>
              <a:t>Izračunaj, katera rešitev je pravilna.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04404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3573016"/>
            <a:ext cx="3086149" cy="2543746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692696"/>
            <a:ext cx="4464496" cy="2952328"/>
          </a:xfrm>
          <a:prstGeom prst="cloudCallout">
            <a:avLst>
              <a:gd name="adj1" fmla="val 54368"/>
              <a:gd name="adj2" fmla="val 69434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000" dirty="0"/>
              <a:t>5464 : 20=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2232000" cy="864000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273</a:t>
            </a:r>
            <a:endParaRPr lang="sl-SI" sz="2400" dirty="0"/>
          </a:p>
        </p:txBody>
      </p:sp>
      <p:sp>
        <p:nvSpPr>
          <p:cNvPr id="5" name="Interaktivni gumb: Po meri 4">
            <a:hlinkClick r:id="rId4" action="ppaction://hlinksldjump" highlightClick="1"/>
          </p:cNvPr>
          <p:cNvSpPr/>
          <p:nvPr/>
        </p:nvSpPr>
        <p:spPr>
          <a:xfrm>
            <a:off x="467544" y="4797152"/>
            <a:ext cx="2232000" cy="864000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273, ost. 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j04280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501008"/>
            <a:ext cx="3168650" cy="1931988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2304256" cy="792088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04404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3573016"/>
            <a:ext cx="3086149" cy="2543746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692696"/>
            <a:ext cx="4464496" cy="2952328"/>
          </a:xfrm>
          <a:prstGeom prst="cloudCallout">
            <a:avLst>
              <a:gd name="adj1" fmla="val 54368"/>
              <a:gd name="adj2" fmla="val 69434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000" dirty="0"/>
              <a:t>230 : 11=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2232000" cy="864000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20, ost. 10</a:t>
            </a:r>
            <a:endParaRPr lang="sl-SI" sz="2400" dirty="0"/>
          </a:p>
        </p:txBody>
      </p:sp>
      <p:sp>
        <p:nvSpPr>
          <p:cNvPr id="5" name="Interaktivni gumb: Po meri 4">
            <a:hlinkClick r:id="rId4" action="ppaction://hlinksldjump" highlightClick="1"/>
          </p:cNvPr>
          <p:cNvSpPr/>
          <p:nvPr/>
        </p:nvSpPr>
        <p:spPr>
          <a:xfrm>
            <a:off x="467544" y="4797152"/>
            <a:ext cx="2232000" cy="864000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20, ost. 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j04280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501008"/>
            <a:ext cx="3168650" cy="1931988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2304256" cy="792088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04404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3573016"/>
            <a:ext cx="3086149" cy="2543746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692696"/>
            <a:ext cx="4464496" cy="2952328"/>
          </a:xfrm>
          <a:prstGeom prst="cloudCallout">
            <a:avLst>
              <a:gd name="adj1" fmla="val 54368"/>
              <a:gd name="adj2" fmla="val 69434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000" dirty="0"/>
              <a:t>73 : 21=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2232000" cy="864000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3, ost. 10</a:t>
            </a:r>
            <a:endParaRPr lang="sl-SI" sz="2400" dirty="0"/>
          </a:p>
        </p:txBody>
      </p:sp>
      <p:sp>
        <p:nvSpPr>
          <p:cNvPr id="5" name="Interaktivni gumb: Po meri 4">
            <a:hlinkClick r:id="rId4" action="ppaction://hlinksldjump" highlightClick="1"/>
          </p:cNvPr>
          <p:cNvSpPr/>
          <p:nvPr/>
        </p:nvSpPr>
        <p:spPr>
          <a:xfrm>
            <a:off x="467544" y="4797152"/>
            <a:ext cx="2232000" cy="864000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3, ost. 63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j04280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501008"/>
            <a:ext cx="3168650" cy="1931988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2304256" cy="792088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04404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3573016"/>
            <a:ext cx="3086149" cy="2543746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692696"/>
            <a:ext cx="4464496" cy="2952328"/>
          </a:xfrm>
          <a:prstGeom prst="cloudCallout">
            <a:avLst>
              <a:gd name="adj1" fmla="val 54368"/>
              <a:gd name="adj2" fmla="val 69434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000" dirty="0"/>
              <a:t>246 : 22=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2232000" cy="864000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11, ost. 4</a:t>
            </a:r>
            <a:endParaRPr lang="sl-SI" sz="2400" dirty="0"/>
          </a:p>
        </p:txBody>
      </p:sp>
      <p:sp>
        <p:nvSpPr>
          <p:cNvPr id="5" name="Interaktivni gumb: Po meri 4">
            <a:hlinkClick r:id="" action="ppaction://noaction" highlightClick="1"/>
          </p:cNvPr>
          <p:cNvSpPr/>
          <p:nvPr/>
        </p:nvSpPr>
        <p:spPr>
          <a:xfrm>
            <a:off x="467544" y="4797152"/>
            <a:ext cx="2232000" cy="864000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11, ost. 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j04280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501008"/>
            <a:ext cx="3168650" cy="1931988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2304256" cy="792088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lak 2"/>
          <p:cNvSpPr/>
          <p:nvPr/>
        </p:nvSpPr>
        <p:spPr>
          <a:xfrm>
            <a:off x="179512" y="188640"/>
            <a:ext cx="3816424" cy="2592288"/>
          </a:xfrm>
          <a:prstGeom prst="cloudCallout">
            <a:avLst>
              <a:gd name="adj1" fmla="val 4743"/>
              <a:gd name="adj2" fmla="val 84612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/>
              <a:t>ČESTITAM!</a:t>
            </a:r>
          </a:p>
        </p:txBody>
      </p:sp>
      <p:sp>
        <p:nvSpPr>
          <p:cNvPr id="4" name="Oblak 3"/>
          <p:cNvSpPr/>
          <p:nvPr/>
        </p:nvSpPr>
        <p:spPr>
          <a:xfrm>
            <a:off x="3779912" y="2060848"/>
            <a:ext cx="5112568" cy="3168352"/>
          </a:xfrm>
          <a:prstGeom prst="cloudCallout">
            <a:avLst>
              <a:gd name="adj1" fmla="val -48483"/>
              <a:gd name="adj2" fmla="val 52798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3200" dirty="0"/>
              <a:t>Nadaljuj z reševanjem besedilnih nalog.</a:t>
            </a:r>
          </a:p>
        </p:txBody>
      </p:sp>
      <p:sp>
        <p:nvSpPr>
          <p:cNvPr id="6" name="Interaktivni gumb: Po meri 5">
            <a:hlinkClick r:id="" action="ppaction://hlinkshowjump?jump=nextslide" highlightClick="1"/>
          </p:cNvPr>
          <p:cNvSpPr/>
          <p:nvPr/>
        </p:nvSpPr>
        <p:spPr>
          <a:xfrm>
            <a:off x="6228184" y="5805264"/>
            <a:ext cx="2304256" cy="792088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  <p:pic>
        <p:nvPicPr>
          <p:cNvPr id="7" name="Picture 2" descr="j042582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3933056"/>
            <a:ext cx="2636040" cy="29249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042576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3861048"/>
            <a:ext cx="2654101" cy="2745343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323528" y="332656"/>
            <a:ext cx="7200800" cy="3672408"/>
          </a:xfrm>
          <a:prstGeom prst="cloudCallout">
            <a:avLst>
              <a:gd name="adj1" fmla="val 39103"/>
              <a:gd name="adj2" fmla="val 46011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/>
              <a:t>Cvetličarka je nabrala 320 tulipanov. Koliko vaz potrebuje, če v vsako vazo da 8 tulipanov?</a:t>
            </a:r>
          </a:p>
        </p:txBody>
      </p:sp>
      <p:sp>
        <p:nvSpPr>
          <p:cNvPr id="6" name="Interaktivni gumb: Po meri 5">
            <a:hlinkClick r:id="" action="ppaction://noaction" highlightClick="1"/>
          </p:cNvPr>
          <p:cNvSpPr/>
          <p:nvPr/>
        </p:nvSpPr>
        <p:spPr>
          <a:xfrm>
            <a:off x="251520" y="5085184"/>
            <a:ext cx="4896544" cy="648072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Cvetličarka </a:t>
            </a:r>
            <a:r>
              <a:rPr lang="sl-SI" sz="2800"/>
              <a:t>potrebuje 4 vaze.</a:t>
            </a:r>
            <a:endParaRPr lang="sl-SI" sz="2800" dirty="0"/>
          </a:p>
        </p:txBody>
      </p:sp>
      <p:sp>
        <p:nvSpPr>
          <p:cNvPr id="7" name="Interaktivni gumb: Po meri 6">
            <a:hlinkClick r:id="rId3" action="ppaction://hlinksldjump" highlightClick="1"/>
          </p:cNvPr>
          <p:cNvSpPr/>
          <p:nvPr/>
        </p:nvSpPr>
        <p:spPr>
          <a:xfrm>
            <a:off x="251520" y="5949280"/>
            <a:ext cx="4896544" cy="648072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Cvetličarka potrebuje 40 vaz.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j042808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717032"/>
            <a:ext cx="2736850" cy="2732087"/>
          </a:xfrm>
          <a:prstGeom prst="rect">
            <a:avLst/>
          </a:prstGeom>
          <a:noFill/>
        </p:spPr>
      </p:pic>
      <p:sp>
        <p:nvSpPr>
          <p:cNvPr id="5" name="Oblak 4"/>
          <p:cNvSpPr/>
          <p:nvPr/>
        </p:nvSpPr>
        <p:spPr>
          <a:xfrm>
            <a:off x="0" y="260648"/>
            <a:ext cx="3672408" cy="2276872"/>
          </a:xfrm>
          <a:prstGeom prst="cloudCallout">
            <a:avLst>
              <a:gd name="adj1" fmla="val -5316"/>
              <a:gd name="adj2" fmla="val 9291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Naloge rešuj v zvezek.</a:t>
            </a:r>
          </a:p>
        </p:txBody>
      </p:sp>
      <p:sp>
        <p:nvSpPr>
          <p:cNvPr id="6" name="Oblak 5"/>
          <p:cNvSpPr/>
          <p:nvPr/>
        </p:nvSpPr>
        <p:spPr>
          <a:xfrm>
            <a:off x="3923928" y="188640"/>
            <a:ext cx="4572000" cy="2448272"/>
          </a:xfrm>
          <a:prstGeom prst="cloudCallout">
            <a:avLst>
              <a:gd name="adj1" fmla="val -60209"/>
              <a:gd name="adj2" fmla="val 8732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Naloge natančno preberi. </a:t>
            </a:r>
          </a:p>
        </p:txBody>
      </p:sp>
      <p:sp>
        <p:nvSpPr>
          <p:cNvPr id="7" name="Oblak 6"/>
          <p:cNvSpPr/>
          <p:nvPr/>
        </p:nvSpPr>
        <p:spPr>
          <a:xfrm>
            <a:off x="3419872" y="3429000"/>
            <a:ext cx="5724128" cy="2664296"/>
          </a:xfrm>
          <a:prstGeom prst="cloudCallout">
            <a:avLst>
              <a:gd name="adj1" fmla="val -53443"/>
              <a:gd name="adj2" fmla="val 3816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000" b="1" dirty="0">
                <a:latin typeface="Arial" pitchFamily="34" charset="0"/>
                <a:cs typeface="Arial" pitchFamily="34" charset="0"/>
              </a:rPr>
              <a:t>Pri računanju bodi pozoren na podpisovanje števil.</a:t>
            </a:r>
          </a:p>
          <a:p>
            <a:pPr algn="ctr"/>
            <a:r>
              <a:rPr lang="sl-SI" sz="2000" b="1" dirty="0">
                <a:latin typeface="Arial" pitchFamily="34" charset="0"/>
                <a:cs typeface="Arial" pitchFamily="34" charset="0"/>
              </a:rPr>
              <a:t>Katera rešitev je pravilna?</a:t>
            </a:r>
          </a:p>
          <a:p>
            <a:pPr algn="ctr"/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lak 2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4" name="Interaktivni gumb: Po meri 3">
            <a:hlinkClick r:id="rId2" action="ppaction://hlinksldjump" highlightClick="1"/>
          </p:cNvPr>
          <p:cNvSpPr/>
          <p:nvPr/>
        </p:nvSpPr>
        <p:spPr>
          <a:xfrm>
            <a:off x="467544" y="5733256"/>
            <a:ext cx="2304256" cy="792088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  <p:pic>
        <p:nvPicPr>
          <p:cNvPr id="5" name="Picture 4" descr="j042446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3356992"/>
            <a:ext cx="2808287" cy="2416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042576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3212976"/>
            <a:ext cx="2654101" cy="2745343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0" y="0"/>
            <a:ext cx="7200800" cy="3672408"/>
          </a:xfrm>
          <a:prstGeom prst="cloudCallout">
            <a:avLst>
              <a:gd name="adj1" fmla="val 39103"/>
              <a:gd name="adj2" fmla="val 46011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/>
              <a:t>Avto je v desetih dnevih prevozil 3690 kilometrov. Koliko kilometrov je prevozil v </a:t>
            </a:r>
            <a:r>
              <a:rPr lang="sl-SI" sz="2800"/>
              <a:t>enem dnevu</a:t>
            </a:r>
            <a:r>
              <a:rPr lang="sl-SI" sz="2800" dirty="0"/>
              <a:t>?</a:t>
            </a:r>
          </a:p>
        </p:txBody>
      </p:sp>
      <p:sp>
        <p:nvSpPr>
          <p:cNvPr id="4" name="Interaktivni gumb: Po meri 3">
            <a:hlinkClick r:id="" action="ppaction://noaction" highlightClick="1"/>
          </p:cNvPr>
          <p:cNvSpPr/>
          <p:nvPr/>
        </p:nvSpPr>
        <p:spPr>
          <a:xfrm>
            <a:off x="251520" y="5085184"/>
            <a:ext cx="5976664" cy="648072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V enem dnevu je prevozil 36 kilometrov.</a:t>
            </a:r>
          </a:p>
        </p:txBody>
      </p:sp>
      <p:sp>
        <p:nvSpPr>
          <p:cNvPr id="5" name="Interaktivni gumb: Po meri 4">
            <a:hlinkClick r:id="rId3" action="ppaction://hlinksldjump" highlightClick="1"/>
          </p:cNvPr>
          <p:cNvSpPr/>
          <p:nvPr/>
        </p:nvSpPr>
        <p:spPr>
          <a:xfrm>
            <a:off x="251520" y="5949280"/>
            <a:ext cx="6192688" cy="648072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V enem dnevu je prevozil 369 kilometrov.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lak 1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3" name="Interaktivni gumb: Po meri 2">
            <a:hlinkClick r:id="rId2" action="ppaction://hlinksldjump" highlightClick="1"/>
          </p:cNvPr>
          <p:cNvSpPr/>
          <p:nvPr/>
        </p:nvSpPr>
        <p:spPr>
          <a:xfrm>
            <a:off x="467544" y="5733256"/>
            <a:ext cx="2304256" cy="792088"/>
          </a:xfrm>
          <a:prstGeom prst="actionButtonBlank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  <p:pic>
        <p:nvPicPr>
          <p:cNvPr id="4" name="Picture 4" descr="j042446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3356992"/>
            <a:ext cx="2808287" cy="2416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lak 1"/>
          <p:cNvSpPr/>
          <p:nvPr/>
        </p:nvSpPr>
        <p:spPr>
          <a:xfrm>
            <a:off x="611560" y="260648"/>
            <a:ext cx="5616624" cy="3672408"/>
          </a:xfrm>
          <a:prstGeom prst="cloudCallout">
            <a:avLst>
              <a:gd name="adj1" fmla="val 44584"/>
              <a:gd name="adj2" fmla="val 56926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000" b="1" dirty="0"/>
              <a:t>ČESTITAM!</a:t>
            </a:r>
          </a:p>
          <a:p>
            <a:pPr algn="ctr"/>
            <a:r>
              <a:rPr lang="sl-SI" sz="2000" dirty="0"/>
              <a:t>Uspelo ti je priti do konca </a:t>
            </a:r>
          </a:p>
          <a:p>
            <a:pPr algn="ctr"/>
            <a:r>
              <a:rPr lang="sl-SI" sz="2000" dirty="0"/>
              <a:t>Kako si zadovoljen s svojim znanjem deljenja?</a:t>
            </a:r>
          </a:p>
          <a:p>
            <a:pPr algn="ctr"/>
            <a:r>
              <a:rPr lang="sl-SI" sz="2000" dirty="0"/>
              <a:t>Če nisi, vadi in zopet vadi!</a:t>
            </a:r>
          </a:p>
          <a:p>
            <a:pPr algn="ctr"/>
            <a:r>
              <a:rPr lang="sl-SI" sz="2000" dirty="0"/>
              <a:t>Zmoreš</a:t>
            </a:r>
            <a:r>
              <a:rPr lang="sl-SI" sz="2000" dirty="0">
                <a:sym typeface="Wingdings" panose="05000000000000000000" pitchFamily="2" charset="2"/>
              </a:rPr>
              <a:t></a:t>
            </a:r>
          </a:p>
          <a:p>
            <a:pPr algn="ctr"/>
            <a:r>
              <a:rPr lang="sl-SI" sz="2000" dirty="0">
                <a:sym typeface="Wingdings" panose="05000000000000000000" pitchFamily="2" charset="2"/>
              </a:rPr>
              <a:t>Pozdrav, Simona</a:t>
            </a:r>
            <a:endParaRPr lang="sl-SI" sz="2000" dirty="0"/>
          </a:p>
        </p:txBody>
      </p:sp>
      <p:pic>
        <p:nvPicPr>
          <p:cNvPr id="3" name="Picture 2" descr="j042582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3933056"/>
            <a:ext cx="2636040" cy="29249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042812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3429000"/>
            <a:ext cx="2305620" cy="2808288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764704"/>
            <a:ext cx="5112568" cy="3528392"/>
          </a:xfrm>
          <a:prstGeom prst="cloudCallout">
            <a:avLst>
              <a:gd name="adj1" fmla="val 46776"/>
              <a:gd name="adj2" fmla="val 56451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VESELO NA DELO.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04404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3573016"/>
            <a:ext cx="3086149" cy="2543746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692696"/>
            <a:ext cx="4464496" cy="2952328"/>
          </a:xfrm>
          <a:prstGeom prst="cloudCallout">
            <a:avLst>
              <a:gd name="adj1" fmla="val 54368"/>
              <a:gd name="adj2" fmla="val 69434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000" dirty="0"/>
              <a:t>5664 : 5 =</a:t>
            </a:r>
          </a:p>
        </p:txBody>
      </p:sp>
      <p:sp>
        <p:nvSpPr>
          <p:cNvPr id="6" name="Interaktivni gumb: Po meri 5">
            <a:hlinkClick r:id="rId3" action="ppaction://hlinksldjump" highlightClick="1"/>
          </p:cNvPr>
          <p:cNvSpPr/>
          <p:nvPr/>
        </p:nvSpPr>
        <p:spPr>
          <a:xfrm>
            <a:off x="539552" y="5589240"/>
            <a:ext cx="2232248" cy="864096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1132, ost. 4</a:t>
            </a:r>
          </a:p>
        </p:txBody>
      </p:sp>
      <p:sp>
        <p:nvSpPr>
          <p:cNvPr id="7" name="Interaktivni gumb: Po meri 6">
            <a:hlinkClick r:id="rId4" action="ppaction://hlinksldjump" highlightClick="1"/>
          </p:cNvPr>
          <p:cNvSpPr/>
          <p:nvPr/>
        </p:nvSpPr>
        <p:spPr>
          <a:xfrm>
            <a:off x="539552" y="4653136"/>
            <a:ext cx="2232248" cy="864096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1132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j04280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501008"/>
            <a:ext cx="3168650" cy="1931988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683568" y="5661248"/>
            <a:ext cx="2304256" cy="792088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04404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3573016"/>
            <a:ext cx="3086149" cy="2543746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692696"/>
            <a:ext cx="4464496" cy="2952328"/>
          </a:xfrm>
          <a:prstGeom prst="cloudCallout">
            <a:avLst>
              <a:gd name="adj1" fmla="val 54368"/>
              <a:gd name="adj2" fmla="val 69434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000" dirty="0"/>
              <a:t>20362 : 6 =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2232000" cy="864000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3390</a:t>
            </a:r>
            <a:endParaRPr lang="sl-SI" sz="2400" dirty="0"/>
          </a:p>
        </p:txBody>
      </p:sp>
      <p:sp>
        <p:nvSpPr>
          <p:cNvPr id="5" name="Interaktivni gumb: Po meri 4">
            <a:hlinkClick r:id="rId4" action="ppaction://hlinksldjump" highlightClick="1"/>
          </p:cNvPr>
          <p:cNvSpPr/>
          <p:nvPr/>
        </p:nvSpPr>
        <p:spPr>
          <a:xfrm>
            <a:off x="467544" y="4797152"/>
            <a:ext cx="2232000" cy="864000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3393, ost. 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j04280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501008"/>
            <a:ext cx="3168650" cy="1931988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2304256" cy="792088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j04404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3573016"/>
            <a:ext cx="3086149" cy="2543746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692696"/>
            <a:ext cx="4464496" cy="2952328"/>
          </a:xfrm>
          <a:prstGeom prst="cloudCallout">
            <a:avLst>
              <a:gd name="adj1" fmla="val 54368"/>
              <a:gd name="adj2" fmla="val 69434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000" dirty="0"/>
              <a:t>43785 : 9 =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2232000" cy="864000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4865</a:t>
            </a:r>
            <a:endParaRPr lang="sl-SI" sz="2400" dirty="0"/>
          </a:p>
        </p:txBody>
      </p:sp>
      <p:sp>
        <p:nvSpPr>
          <p:cNvPr id="5" name="Interaktivni gumb: Po meri 4">
            <a:hlinkClick r:id="rId4" action="ppaction://hlinksldjump" highlightClick="1"/>
          </p:cNvPr>
          <p:cNvSpPr/>
          <p:nvPr/>
        </p:nvSpPr>
        <p:spPr>
          <a:xfrm>
            <a:off x="467544" y="4797152"/>
            <a:ext cx="2232000" cy="864000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4865, ost. 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j04280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501008"/>
            <a:ext cx="3168650" cy="1931988"/>
          </a:xfrm>
          <a:prstGeom prst="rect">
            <a:avLst/>
          </a:prstGeom>
          <a:noFill/>
        </p:spPr>
      </p:pic>
      <p:sp>
        <p:nvSpPr>
          <p:cNvPr id="3" name="Oblak 2"/>
          <p:cNvSpPr/>
          <p:nvPr/>
        </p:nvSpPr>
        <p:spPr>
          <a:xfrm>
            <a:off x="899592" y="548680"/>
            <a:ext cx="4392488" cy="2808312"/>
          </a:xfrm>
          <a:prstGeom prst="cloudCallout">
            <a:avLst>
              <a:gd name="adj1" fmla="val 40376"/>
              <a:gd name="adj2" fmla="val 668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800" dirty="0">
                <a:latin typeface="Arial" pitchFamily="34" charset="0"/>
                <a:cs typeface="Arial" pitchFamily="34" charset="0"/>
              </a:rPr>
              <a:t>Bravo!</a:t>
            </a:r>
          </a:p>
        </p:txBody>
      </p:sp>
      <p:sp>
        <p:nvSpPr>
          <p:cNvPr id="4" name="Interaktivni gumb: Po meri 3">
            <a:hlinkClick r:id="rId3" action="ppaction://hlinksldjump" highlightClick="1"/>
          </p:cNvPr>
          <p:cNvSpPr/>
          <p:nvPr/>
        </p:nvSpPr>
        <p:spPr>
          <a:xfrm>
            <a:off x="467544" y="5733256"/>
            <a:ext cx="2304256" cy="792088"/>
          </a:xfrm>
          <a:prstGeom prst="actionButtonBlank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>
                <a:latin typeface="Arial" pitchFamily="34" charset="0"/>
                <a:cs typeface="Arial" pitchFamily="34" charset="0"/>
              </a:rPr>
              <a:t>Nadaljuj.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260</Words>
  <Application>Microsoft Office PowerPoint</Application>
  <PresentationFormat>Diaprojekcija na zaslonu (4:3)</PresentationFormat>
  <Paragraphs>61</Paragraphs>
  <Slides>23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Simona</dc:creator>
  <cp:lastModifiedBy>DENIS</cp:lastModifiedBy>
  <cp:revision>22</cp:revision>
  <dcterms:created xsi:type="dcterms:W3CDTF">2011-04-10T08:34:03Z</dcterms:created>
  <dcterms:modified xsi:type="dcterms:W3CDTF">2020-05-04T15:54:12Z</dcterms:modified>
</cp:coreProperties>
</file>