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8" r:id="rId11"/>
    <p:sldId id="269" r:id="rId12"/>
    <p:sldId id="271" r:id="rId13"/>
    <p:sldId id="272" r:id="rId14"/>
    <p:sldId id="274" r:id="rId15"/>
    <p:sldId id="275" r:id="rId16"/>
    <p:sldId id="285" r:id="rId17"/>
    <p:sldId id="286" r:id="rId18"/>
    <p:sldId id="277" r:id="rId19"/>
    <p:sldId id="278" r:id="rId20"/>
    <p:sldId id="279" r:id="rId21"/>
    <p:sldId id="281" r:id="rId22"/>
    <p:sldId id="282" r:id="rId23"/>
    <p:sldId id="288" r:id="rId24"/>
    <p:sldId id="289" r:id="rId25"/>
    <p:sldId id="284" r:id="rId2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6" autoAdjust="0"/>
    <p:restoredTop sz="94718" autoAdjust="0"/>
  </p:normalViewPr>
  <p:slideViewPr>
    <p:cSldViewPr>
      <p:cViewPr varScale="1">
        <p:scale>
          <a:sx n="108" d="100"/>
          <a:sy n="108" d="100"/>
        </p:scale>
        <p:origin x="18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j04280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3861048"/>
            <a:ext cx="2736850" cy="2732087"/>
          </a:xfrm>
          <a:prstGeom prst="rect">
            <a:avLst/>
          </a:prstGeom>
          <a:noFill/>
        </p:spPr>
      </p:pic>
      <p:sp>
        <p:nvSpPr>
          <p:cNvPr id="6" name="Oblak 5"/>
          <p:cNvSpPr/>
          <p:nvPr/>
        </p:nvSpPr>
        <p:spPr>
          <a:xfrm>
            <a:off x="539552" y="836712"/>
            <a:ext cx="5904656" cy="3717032"/>
          </a:xfrm>
          <a:prstGeom prst="cloudCallout">
            <a:avLst>
              <a:gd name="adj1" fmla="val 38043"/>
              <a:gd name="adj2" fmla="val 7309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000" b="1" dirty="0">
                <a:latin typeface="Arial" pitchFamily="34" charset="0"/>
                <a:cs typeface="Arial" pitchFamily="34" charset="0"/>
              </a:rPr>
              <a:t>Pred teboj so naloge pisnega deljenja in rešitve.</a:t>
            </a:r>
          </a:p>
          <a:p>
            <a:pPr algn="ctr"/>
            <a:r>
              <a:rPr lang="sl-SI" sz="2000" b="1" dirty="0">
                <a:latin typeface="Arial" pitchFamily="34" charset="0"/>
                <a:cs typeface="Arial" pitchFamily="34" charset="0"/>
              </a:rPr>
              <a:t>Izračunaj </a:t>
            </a:r>
            <a:r>
              <a:rPr lang="sl-SI" sz="2000" b="1">
                <a:latin typeface="Arial" pitchFamily="34" charset="0"/>
                <a:cs typeface="Arial" pitchFamily="34" charset="0"/>
              </a:rPr>
              <a:t>in preveri katera </a:t>
            </a:r>
            <a:r>
              <a:rPr lang="sl-SI" sz="2000" b="1" dirty="0">
                <a:latin typeface="Arial" pitchFamily="34" charset="0"/>
                <a:cs typeface="Arial" pitchFamily="34" charset="0"/>
              </a:rPr>
              <a:t>rešitev je pravilna.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692696"/>
            <a:ext cx="446449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8246 : 38=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227, ost. 34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467544" y="4797152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217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179512" y="476672"/>
            <a:ext cx="554461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Koliko tednov je 626700 dni?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4968552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To je 89528 tednov in 4 dnevi.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467544" y="4797152"/>
            <a:ext cx="4968552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To je 125340 tednov.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57851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0" y="0"/>
            <a:ext cx="7740352" cy="3645024"/>
          </a:xfrm>
          <a:prstGeom prst="cloudCallout">
            <a:avLst>
              <a:gd name="adj1" fmla="val 37998"/>
              <a:gd name="adj2" fmla="val 5362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V neki tovarni so lani izdelali 526576 avtomobilov. Izdelali so enako število zelenih, črnih, rdečih in modrih avtomobilov. Koliko avtomobilov zelene barve so izdelali?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251520" y="5733256"/>
            <a:ext cx="5904656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Izdelali so 131644 zelenih avtomobilov.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251520" y="4797152"/>
            <a:ext cx="5832648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Izdelali so 131640 zelenih avtomobilov.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57851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0" y="0"/>
            <a:ext cx="7740352" cy="3645024"/>
          </a:xfrm>
          <a:prstGeom prst="cloudCallout">
            <a:avLst>
              <a:gd name="adj1" fmla="val 37998"/>
              <a:gd name="adj2" fmla="val 5362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V tovarni igrač v enem tednu izdelajo 87500 plišastih medvedkov. Koliko plišastih medvedkov izdelajo na dan, če ob sobotah in nedeljah ne delajo?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251520" y="5733256"/>
            <a:ext cx="5904656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Na dan izdelajo 12500 plišastih medvedkov.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251520" y="4797152"/>
            <a:ext cx="5832648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Na dan izdelajo 17500 plišastih medvedkov.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lak 2"/>
          <p:cNvSpPr/>
          <p:nvPr/>
        </p:nvSpPr>
        <p:spPr>
          <a:xfrm>
            <a:off x="179512" y="188640"/>
            <a:ext cx="3816424" cy="2592288"/>
          </a:xfrm>
          <a:prstGeom prst="cloudCallout">
            <a:avLst>
              <a:gd name="adj1" fmla="val 4743"/>
              <a:gd name="adj2" fmla="val 8461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ČESTITAM!</a:t>
            </a:r>
          </a:p>
          <a:p>
            <a:pPr algn="ctr"/>
            <a:endParaRPr lang="sl-SI" sz="2800" dirty="0"/>
          </a:p>
        </p:txBody>
      </p:sp>
      <p:sp>
        <p:nvSpPr>
          <p:cNvPr id="4" name="Oblak 3"/>
          <p:cNvSpPr/>
          <p:nvPr/>
        </p:nvSpPr>
        <p:spPr>
          <a:xfrm>
            <a:off x="3779912" y="2060848"/>
            <a:ext cx="5112568" cy="3168352"/>
          </a:xfrm>
          <a:prstGeom prst="cloudCallout">
            <a:avLst>
              <a:gd name="adj1" fmla="val -48483"/>
              <a:gd name="adj2" fmla="val 5279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dirty="0"/>
              <a:t>Nadaljuj z reševanjem besedilnih nalog.</a:t>
            </a:r>
          </a:p>
        </p:txBody>
      </p:sp>
      <p:sp>
        <p:nvSpPr>
          <p:cNvPr id="6" name="Interaktivni gumb: Po meri 5">
            <a:hlinkClick r:id="" action="ppaction://hlinkshowjump?jump=nextslide" highlightClick="1"/>
          </p:cNvPr>
          <p:cNvSpPr/>
          <p:nvPr/>
        </p:nvSpPr>
        <p:spPr>
          <a:xfrm>
            <a:off x="6228184" y="5805264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  <p:pic>
        <p:nvPicPr>
          <p:cNvPr id="7" name="Picture 2" descr="j04258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933056"/>
            <a:ext cx="2636040" cy="2924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2576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861048"/>
            <a:ext cx="2654101" cy="2745343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323528" y="332656"/>
            <a:ext cx="7200800" cy="3672408"/>
          </a:xfrm>
          <a:prstGeom prst="cloudCallout">
            <a:avLst>
              <a:gd name="adj1" fmla="val 39103"/>
              <a:gd name="adj2" fmla="val 4601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Poišči količnik števil 6660 in 15.</a:t>
            </a:r>
          </a:p>
        </p:txBody>
      </p:sp>
      <p:sp>
        <p:nvSpPr>
          <p:cNvPr id="6" name="Interaktivni gumb: Po meri 5">
            <a:hlinkClick r:id="" action="ppaction://noaction" highlightClick="1"/>
          </p:cNvPr>
          <p:cNvSpPr/>
          <p:nvPr/>
        </p:nvSpPr>
        <p:spPr>
          <a:xfrm>
            <a:off x="251520" y="5085184"/>
            <a:ext cx="4896544" cy="648072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Količnik je 15.</a:t>
            </a:r>
          </a:p>
        </p:txBody>
      </p:sp>
      <p:sp>
        <p:nvSpPr>
          <p:cNvPr id="7" name="Interaktivni gumb: Po meri 6">
            <a:hlinkClick r:id="rId3" action="ppaction://hlinksldjump" highlightClick="1"/>
          </p:cNvPr>
          <p:cNvSpPr/>
          <p:nvPr/>
        </p:nvSpPr>
        <p:spPr>
          <a:xfrm>
            <a:off x="251520" y="5949280"/>
            <a:ext cx="4896544" cy="648072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Količnik je 444.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j04280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717032"/>
            <a:ext cx="2736850" cy="2732087"/>
          </a:xfrm>
          <a:prstGeom prst="rect">
            <a:avLst/>
          </a:prstGeom>
          <a:noFill/>
        </p:spPr>
      </p:pic>
      <p:sp>
        <p:nvSpPr>
          <p:cNvPr id="5" name="Oblak 4"/>
          <p:cNvSpPr/>
          <p:nvPr/>
        </p:nvSpPr>
        <p:spPr>
          <a:xfrm>
            <a:off x="0" y="260648"/>
            <a:ext cx="3672408" cy="2276872"/>
          </a:xfrm>
          <a:prstGeom prst="cloudCallout">
            <a:avLst>
              <a:gd name="adj1" fmla="val -5316"/>
              <a:gd name="adj2" fmla="val 9291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Naloge rešuj v zvezek.</a:t>
            </a:r>
          </a:p>
        </p:txBody>
      </p:sp>
      <p:sp>
        <p:nvSpPr>
          <p:cNvPr id="6" name="Oblak 5"/>
          <p:cNvSpPr/>
          <p:nvPr/>
        </p:nvSpPr>
        <p:spPr>
          <a:xfrm>
            <a:off x="3923928" y="188640"/>
            <a:ext cx="4572000" cy="2448272"/>
          </a:xfrm>
          <a:prstGeom prst="cloudCallout">
            <a:avLst>
              <a:gd name="adj1" fmla="val -60209"/>
              <a:gd name="adj2" fmla="val 8732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Naloge natančno preberi. </a:t>
            </a:r>
          </a:p>
        </p:txBody>
      </p:sp>
      <p:sp>
        <p:nvSpPr>
          <p:cNvPr id="7" name="Oblak 6"/>
          <p:cNvSpPr/>
          <p:nvPr/>
        </p:nvSpPr>
        <p:spPr>
          <a:xfrm>
            <a:off x="3419872" y="3429000"/>
            <a:ext cx="5724128" cy="2664296"/>
          </a:xfrm>
          <a:prstGeom prst="cloudCallout">
            <a:avLst>
              <a:gd name="adj1" fmla="val -53443"/>
              <a:gd name="adj2" fmla="val 3816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b="1" dirty="0">
                <a:latin typeface="Arial" pitchFamily="34" charset="0"/>
                <a:cs typeface="Arial" pitchFamily="34" charset="0"/>
              </a:rPr>
              <a:t>Pri računanju bodi pozoren na podpisovanje števil.</a:t>
            </a:r>
          </a:p>
          <a:p>
            <a:pPr algn="ctr"/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2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  <p:pic>
        <p:nvPicPr>
          <p:cNvPr id="5" name="Picture 4" descr="j04244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356992"/>
            <a:ext cx="2808287" cy="2416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2576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3212976"/>
            <a:ext cx="2654101" cy="2745343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0" y="0"/>
            <a:ext cx="7200800" cy="3672408"/>
          </a:xfrm>
          <a:prstGeom prst="cloudCallout">
            <a:avLst>
              <a:gd name="adj1" fmla="val 39103"/>
              <a:gd name="adj2" fmla="val 4601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dirty="0"/>
              <a:t>Deljenec je 85943, delitelj pa 69. Kolikšna sta količnik in ostanek?</a:t>
            </a:r>
          </a:p>
        </p:txBody>
      </p:sp>
      <p:sp>
        <p:nvSpPr>
          <p:cNvPr id="4" name="Interaktivni gumb: Po meri 3">
            <a:hlinkClick r:id="" action="ppaction://noaction" highlightClick="1"/>
          </p:cNvPr>
          <p:cNvSpPr/>
          <p:nvPr/>
        </p:nvSpPr>
        <p:spPr>
          <a:xfrm>
            <a:off x="251520" y="5085184"/>
            <a:ext cx="5976664" cy="648072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Količnik je 1425, ostanek pa 38.</a:t>
            </a:r>
          </a:p>
        </p:txBody>
      </p:sp>
      <p:sp>
        <p:nvSpPr>
          <p:cNvPr id="5" name="Interaktivni gumb: Po meri 4">
            <a:hlinkClick r:id="rId3" action="ppaction://hlinksldjump" highlightClick="1"/>
          </p:cNvPr>
          <p:cNvSpPr/>
          <p:nvPr/>
        </p:nvSpPr>
        <p:spPr>
          <a:xfrm>
            <a:off x="251520" y="5949280"/>
            <a:ext cx="5976664" cy="648072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Količnik je 1245, ostanek pa 38.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3" name="Interaktivni gumb: Po meri 2">
            <a:hlinkClick r:id="rId2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  <p:pic>
        <p:nvPicPr>
          <p:cNvPr id="4" name="Picture 4" descr="j04244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356992"/>
            <a:ext cx="2808287" cy="2416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2576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3212976"/>
            <a:ext cx="2654101" cy="2745343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0" y="0"/>
            <a:ext cx="7200800" cy="3672408"/>
          </a:xfrm>
          <a:prstGeom prst="cloudCallout">
            <a:avLst>
              <a:gd name="adj1" fmla="val 39103"/>
              <a:gd name="adj2" fmla="val 4601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dirty="0"/>
              <a:t>Najtežji plazilec na našem planetu je indijski krokodil. 12 indijskih krokodilov tehta 6250 kg. Koliko tehta en indijski krokodil?</a:t>
            </a:r>
          </a:p>
        </p:txBody>
      </p:sp>
      <p:sp>
        <p:nvSpPr>
          <p:cNvPr id="4" name="Interaktivni gumb: Po meri 3">
            <a:hlinkClick r:id="" action="ppaction://noaction" highlightClick="1"/>
          </p:cNvPr>
          <p:cNvSpPr/>
          <p:nvPr/>
        </p:nvSpPr>
        <p:spPr>
          <a:xfrm>
            <a:off x="179512" y="5085184"/>
            <a:ext cx="6120680" cy="648072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En indijski krokodil tehta 530 kilogramov.</a:t>
            </a:r>
          </a:p>
        </p:txBody>
      </p:sp>
      <p:sp>
        <p:nvSpPr>
          <p:cNvPr id="5" name="Interaktivni gumb: Po meri 4">
            <a:hlinkClick r:id="rId3" action="ppaction://hlinksldjump" highlightClick="1"/>
          </p:cNvPr>
          <p:cNvSpPr/>
          <p:nvPr/>
        </p:nvSpPr>
        <p:spPr>
          <a:xfrm>
            <a:off x="179512" y="5949280"/>
            <a:ext cx="6120680" cy="648072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En indijski krokodil tehta 520 kilogramov.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3" name="Interaktivni gumb: Po meri 2">
            <a:hlinkClick r:id="rId2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  <p:pic>
        <p:nvPicPr>
          <p:cNvPr id="4" name="Picture 4" descr="j04244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356992"/>
            <a:ext cx="2808287" cy="2416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611560" y="260648"/>
            <a:ext cx="5616624" cy="3672408"/>
          </a:xfrm>
          <a:prstGeom prst="cloudCallout">
            <a:avLst>
              <a:gd name="adj1" fmla="val 44584"/>
              <a:gd name="adj2" fmla="val 5692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000" b="1" dirty="0"/>
              <a:t>ČESTITAM!</a:t>
            </a:r>
          </a:p>
          <a:p>
            <a:pPr algn="ctr"/>
            <a:r>
              <a:rPr lang="sl-SI" sz="2000" dirty="0"/>
              <a:t>Uspelo ti je priti do konca.</a:t>
            </a:r>
          </a:p>
          <a:p>
            <a:pPr algn="ctr"/>
            <a:r>
              <a:rPr lang="sl-SI" sz="2000" dirty="0"/>
              <a:t>Pozdrav, Simona</a:t>
            </a:r>
          </a:p>
        </p:txBody>
      </p:sp>
      <p:pic>
        <p:nvPicPr>
          <p:cNvPr id="3" name="Picture 2" descr="j04258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933056"/>
            <a:ext cx="2636040" cy="2924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281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3429000"/>
            <a:ext cx="2305620" cy="28082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764704"/>
            <a:ext cx="5112568" cy="3528392"/>
          </a:xfrm>
          <a:prstGeom prst="cloudCallout">
            <a:avLst>
              <a:gd name="adj1" fmla="val 46776"/>
              <a:gd name="adj2" fmla="val 5645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VESELO NA DELO.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692696"/>
            <a:ext cx="446449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73820: 5 =</a:t>
            </a:r>
          </a:p>
        </p:txBody>
      </p:sp>
      <p:sp>
        <p:nvSpPr>
          <p:cNvPr id="6" name="Interaktivni gumb: Po meri 5">
            <a:hlinkClick r:id="rId3" action="ppaction://hlinksldjump" highlightClick="1"/>
          </p:cNvPr>
          <p:cNvSpPr/>
          <p:nvPr/>
        </p:nvSpPr>
        <p:spPr>
          <a:xfrm>
            <a:off x="539552" y="5589240"/>
            <a:ext cx="2232248" cy="864096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14764</a:t>
            </a:r>
          </a:p>
        </p:txBody>
      </p:sp>
      <p:sp>
        <p:nvSpPr>
          <p:cNvPr id="7" name="Interaktivni gumb: Po meri 6">
            <a:hlinkClick r:id="rId4" action="ppaction://hlinksldjump" highlightClick="1"/>
          </p:cNvPr>
          <p:cNvSpPr/>
          <p:nvPr/>
        </p:nvSpPr>
        <p:spPr>
          <a:xfrm>
            <a:off x="539552" y="4653136"/>
            <a:ext cx="2232248" cy="864096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14763, ost.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683568" y="5661248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692696"/>
            <a:ext cx="446449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70023 : 20 =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3865, ost. 2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467544" y="4797152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3501, ost. 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692696"/>
            <a:ext cx="446449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9231 : 51 =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181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467544" y="4797152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108, ost. 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325</Words>
  <Application>Microsoft Office PowerPoint</Application>
  <PresentationFormat>Diaprojekcija na zaslonu (4:3)</PresentationFormat>
  <Paragraphs>62</Paragraphs>
  <Slides>25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Simona</dc:creator>
  <cp:lastModifiedBy>DENIS</cp:lastModifiedBy>
  <cp:revision>29</cp:revision>
  <dcterms:created xsi:type="dcterms:W3CDTF">2011-04-10T08:34:03Z</dcterms:created>
  <dcterms:modified xsi:type="dcterms:W3CDTF">2020-05-04T15:55:57Z</dcterms:modified>
</cp:coreProperties>
</file>