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0" r:id="rId4"/>
    <p:sldId id="261" r:id="rId5"/>
    <p:sldId id="271" r:id="rId6"/>
    <p:sldId id="272" r:id="rId7"/>
    <p:sldId id="273" r:id="rId8"/>
    <p:sldId id="274" r:id="rId9"/>
    <p:sldId id="275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5/4/2020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5/4/2020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5/4/2020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5/4/2020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Matematični problemi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Razlaga s primerom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Odlično!</a:t>
            </a:r>
            <a:br>
              <a:rPr lang="sl-SI" dirty="0" smtClean="0"/>
            </a:br>
            <a:r>
              <a:rPr lang="sl-SI" dirty="0" smtClean="0"/>
              <a:t>Če razumeš do sedaj, greš lahko</a:t>
            </a:r>
            <a:r>
              <a:rPr lang="sl-SI" dirty="0" smtClean="0"/>
              <a:t> </a:t>
            </a:r>
            <a:r>
              <a:rPr lang="sl-SI" dirty="0" smtClean="0"/>
              <a:t>veselo na delo v DZ!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29" y="651237"/>
            <a:ext cx="46672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1" y="1384163"/>
            <a:ext cx="4826137" cy="4826137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885508" y="504891"/>
            <a:ext cx="6296297" cy="3291840"/>
          </a:xfrm>
          <a:prstGeom prst="wedgeRoundRectCallout">
            <a:avLst>
              <a:gd name="adj1" fmla="val -70625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5185954" y="836023"/>
            <a:ext cx="56562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Volkci, pozdravljeni!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Tukaj učitelj Jure. Ker zaradi karantene ne moremo biti skupaj, sem se odločil, da se stlačim v računalnik in se z malo čarovnije spremenim v računalniškega junaka.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 nadaljevanju vam bom razložil matematično nalogo za danes.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Kriteriji uspešnosti: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sl-SI" dirty="0" smtClean="0"/>
              <a:t>Upoštevam vse korake reševanja besedilnih nalog (matematičnih problemov).</a:t>
            </a:r>
            <a:endParaRPr lang="sl-SI" dirty="0"/>
          </a:p>
          <a:p>
            <a:r>
              <a:rPr lang="sl-SI" dirty="0" smtClean="0"/>
              <a:t>Preverim še podatke. Kateri mi pomagajo rešiti nalogo in kateri ne.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Koraki reševanja </a:t>
            </a:r>
            <a:r>
              <a:rPr lang="sl-SI" dirty="0"/>
              <a:t>besedilnih nalog (matematičnih problemov)</a:t>
            </a:r>
            <a:r>
              <a:rPr lang="sl-SI" dirty="0" smtClean="0"/>
              <a:t>:</a:t>
            </a:r>
          </a:p>
          <a:p>
            <a:pPr lvl="1"/>
            <a:r>
              <a:rPr lang="sl-SI" b="1" dirty="0"/>
              <a:t>Preberi</a:t>
            </a:r>
            <a:endParaRPr lang="sl-SI" dirty="0"/>
          </a:p>
          <a:p>
            <a:pPr lvl="1"/>
            <a:r>
              <a:rPr lang="sl-SI" b="1" dirty="0" smtClean="0"/>
              <a:t>Podčrtaj podatke in vprašanje</a:t>
            </a:r>
          </a:p>
          <a:p>
            <a:pPr lvl="1"/>
            <a:r>
              <a:rPr lang="sl-SI" b="1" dirty="0" smtClean="0">
                <a:solidFill>
                  <a:srgbClr val="FF0000"/>
                </a:solidFill>
              </a:rPr>
              <a:t>Preveri podatke, ki so pomembni</a:t>
            </a:r>
            <a:endParaRPr lang="sl-SI" dirty="0">
              <a:solidFill>
                <a:srgbClr val="FF0000"/>
              </a:solidFill>
            </a:endParaRPr>
          </a:p>
          <a:p>
            <a:pPr lvl="1"/>
            <a:r>
              <a:rPr lang="sl-SI" b="1" dirty="0"/>
              <a:t>Zapiši račun</a:t>
            </a:r>
            <a:endParaRPr lang="sl-SI" dirty="0"/>
          </a:p>
          <a:p>
            <a:pPr lvl="1"/>
            <a:r>
              <a:rPr lang="sl-SI" b="1" dirty="0"/>
              <a:t>Izračunaj</a:t>
            </a:r>
            <a:endParaRPr lang="sl-SI" dirty="0"/>
          </a:p>
          <a:p>
            <a:pPr lvl="1"/>
            <a:r>
              <a:rPr lang="sl-SI" b="1" dirty="0"/>
              <a:t>Odgovori</a:t>
            </a:r>
            <a:endParaRPr lang="sl-SI" dirty="0"/>
          </a:p>
          <a:p>
            <a:pPr marL="457200" lvl="1" indent="0">
              <a:buNone/>
            </a:pPr>
            <a:endParaRPr lang="sl-S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86" y="3788229"/>
            <a:ext cx="2046514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DZ/52/1. naloga (1. korak, PREBERI)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717485" cy="4187952"/>
          </a:xfrm>
        </p:spPr>
        <p:txBody>
          <a:bodyPr/>
          <a:lstStyle/>
          <a:p>
            <a:r>
              <a:rPr lang="sl-SI" dirty="0" smtClean="0"/>
              <a:t>1. Na piknik je veselo odšlo 25 otrok. S seboj so prinesli 24 velikih in 12 malih žemljic. Koliko žemljic so prinesli?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DZ/52/1. naloga (2. korak, PODČRTAJ)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717485" cy="4187952"/>
          </a:xfrm>
        </p:spPr>
        <p:txBody>
          <a:bodyPr/>
          <a:lstStyle/>
          <a:p>
            <a:r>
              <a:rPr lang="sl-SI" dirty="0" smtClean="0"/>
              <a:t>1. Na piknik je veselo odšlo </a:t>
            </a:r>
            <a:r>
              <a:rPr lang="sl-SI" u="sng" dirty="0" smtClean="0">
                <a:solidFill>
                  <a:srgbClr val="FF0000"/>
                </a:solidFill>
              </a:rPr>
              <a:t>25 otrok</a:t>
            </a:r>
            <a:r>
              <a:rPr lang="sl-SI" dirty="0" smtClean="0"/>
              <a:t>. S seboj so prinesli </a:t>
            </a:r>
            <a:r>
              <a:rPr lang="sl-SI" u="sng" dirty="0" smtClean="0">
                <a:solidFill>
                  <a:srgbClr val="FF0000"/>
                </a:solidFill>
              </a:rPr>
              <a:t>24 velikih</a:t>
            </a:r>
            <a:r>
              <a:rPr lang="sl-SI" dirty="0" smtClean="0"/>
              <a:t> in </a:t>
            </a:r>
            <a:r>
              <a:rPr lang="sl-SI" u="sng" dirty="0" smtClean="0">
                <a:solidFill>
                  <a:srgbClr val="FF0000"/>
                </a:solidFill>
              </a:rPr>
              <a:t>12 malih žemljic</a:t>
            </a:r>
            <a:r>
              <a:rPr lang="sl-SI" dirty="0" smtClean="0"/>
              <a:t>. </a:t>
            </a:r>
            <a:r>
              <a:rPr lang="sl-SI" u="sng" dirty="0" smtClean="0">
                <a:solidFill>
                  <a:srgbClr val="FF0000"/>
                </a:solidFill>
              </a:rPr>
              <a:t>Koliko žemljic</a:t>
            </a:r>
            <a:r>
              <a:rPr lang="sl-SI" dirty="0" smtClean="0"/>
              <a:t> so prinesli?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DZ/52/1. naloga (3. korak, PREVERI PODATKE)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717485" cy="4187952"/>
          </a:xfrm>
        </p:spPr>
        <p:txBody>
          <a:bodyPr/>
          <a:lstStyle/>
          <a:p>
            <a:r>
              <a:rPr lang="sl-SI" dirty="0" smtClean="0"/>
              <a:t>1. Na piknik je veselo odšlo </a:t>
            </a:r>
            <a:r>
              <a:rPr lang="sl-SI" u="sng" strike="sngStrike" dirty="0" smtClean="0">
                <a:solidFill>
                  <a:schemeClr val="accent6"/>
                </a:solidFill>
              </a:rPr>
              <a:t>25 otrok</a:t>
            </a:r>
            <a:r>
              <a:rPr lang="sl-SI" dirty="0" smtClean="0"/>
              <a:t>. S seboj so prinesli </a:t>
            </a:r>
            <a:r>
              <a:rPr lang="sl-SI" u="sng" dirty="0" smtClean="0">
                <a:solidFill>
                  <a:srgbClr val="FF0000"/>
                </a:solidFill>
              </a:rPr>
              <a:t>24 velikih</a:t>
            </a:r>
            <a:r>
              <a:rPr lang="sl-SI" dirty="0" smtClean="0"/>
              <a:t> in </a:t>
            </a:r>
            <a:r>
              <a:rPr lang="sl-SI" u="sng" dirty="0" smtClean="0">
                <a:solidFill>
                  <a:srgbClr val="FF0000"/>
                </a:solidFill>
              </a:rPr>
              <a:t>12 malih žemljic</a:t>
            </a:r>
            <a:r>
              <a:rPr lang="sl-SI" dirty="0" smtClean="0"/>
              <a:t>. </a:t>
            </a:r>
            <a:r>
              <a:rPr lang="sl-SI" u="sng" dirty="0" smtClean="0">
                <a:solidFill>
                  <a:srgbClr val="FF0000"/>
                </a:solidFill>
              </a:rPr>
              <a:t>Koliko žemljic</a:t>
            </a:r>
            <a:r>
              <a:rPr lang="sl-SI" dirty="0" smtClean="0"/>
              <a:t> so prinesli?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531429" y="1524000"/>
            <a:ext cx="692331" cy="39624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06194" y="1419084"/>
            <a:ext cx="253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6"/>
                </a:solidFill>
              </a:rPr>
              <a:t>NI POMEMBNO</a:t>
            </a:r>
            <a:endParaRPr lang="sl-SI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DZ/52/1. naloga (4. korak, ZAPIŠI RAČUN)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717485" cy="4187952"/>
          </a:xfrm>
        </p:spPr>
        <p:txBody>
          <a:bodyPr/>
          <a:lstStyle/>
          <a:p>
            <a:r>
              <a:rPr lang="sl-SI" dirty="0" smtClean="0"/>
              <a:t>1. Na piknik je veselo odšlo </a:t>
            </a:r>
            <a:r>
              <a:rPr lang="sl-SI" u="sng" strike="sngStrike" dirty="0" smtClean="0">
                <a:solidFill>
                  <a:schemeClr val="accent6"/>
                </a:solidFill>
              </a:rPr>
              <a:t>25 otrok</a:t>
            </a:r>
            <a:r>
              <a:rPr lang="sl-SI" dirty="0" smtClean="0"/>
              <a:t>. S seboj so prinesli </a:t>
            </a:r>
            <a:r>
              <a:rPr lang="sl-SI" u="sng" dirty="0" smtClean="0">
                <a:solidFill>
                  <a:srgbClr val="FF0000"/>
                </a:solidFill>
              </a:rPr>
              <a:t>24 velikih</a:t>
            </a:r>
            <a:r>
              <a:rPr lang="sl-SI" dirty="0" smtClean="0"/>
              <a:t> in </a:t>
            </a:r>
            <a:r>
              <a:rPr lang="sl-SI" u="sng" dirty="0" smtClean="0">
                <a:solidFill>
                  <a:srgbClr val="FF0000"/>
                </a:solidFill>
              </a:rPr>
              <a:t>12 malih žemljic</a:t>
            </a:r>
            <a:r>
              <a:rPr lang="sl-SI" dirty="0" smtClean="0"/>
              <a:t>. </a:t>
            </a:r>
            <a:r>
              <a:rPr lang="sl-SI" u="sng" dirty="0" smtClean="0">
                <a:solidFill>
                  <a:srgbClr val="FF0000"/>
                </a:solidFill>
              </a:rPr>
              <a:t>Koliko žemljic</a:t>
            </a:r>
            <a:r>
              <a:rPr lang="sl-SI" dirty="0" smtClean="0"/>
              <a:t> so prinesli?</a:t>
            </a:r>
          </a:p>
          <a:p>
            <a:r>
              <a:rPr lang="sl-SI" sz="4000" dirty="0" smtClean="0">
                <a:solidFill>
                  <a:schemeClr val="accent5"/>
                </a:solidFill>
              </a:rPr>
              <a:t>R: 24 + 12 = 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531429" y="1524000"/>
            <a:ext cx="692331" cy="39624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06194" y="1419084"/>
            <a:ext cx="253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6"/>
                </a:solidFill>
              </a:rPr>
              <a:t>NI POMEMBNO</a:t>
            </a:r>
            <a:endParaRPr lang="sl-SI" dirty="0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0011" y="2651760"/>
            <a:ext cx="836023" cy="86214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DZ/52/1. naloga (5. korak, IZRAČUNAJ)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717485" cy="4187952"/>
          </a:xfrm>
        </p:spPr>
        <p:txBody>
          <a:bodyPr/>
          <a:lstStyle/>
          <a:p>
            <a:r>
              <a:rPr lang="sl-SI" dirty="0" smtClean="0"/>
              <a:t>1. Na piknik je veselo odšlo </a:t>
            </a:r>
            <a:r>
              <a:rPr lang="sl-SI" u="sng" strike="sngStrike" dirty="0" smtClean="0">
                <a:solidFill>
                  <a:schemeClr val="accent6"/>
                </a:solidFill>
              </a:rPr>
              <a:t>25 otrok</a:t>
            </a:r>
            <a:r>
              <a:rPr lang="sl-SI" dirty="0" smtClean="0"/>
              <a:t>. S seboj so prinesli </a:t>
            </a:r>
            <a:r>
              <a:rPr lang="sl-SI" u="sng" dirty="0" smtClean="0">
                <a:solidFill>
                  <a:srgbClr val="FF0000"/>
                </a:solidFill>
              </a:rPr>
              <a:t>24 velikih</a:t>
            </a:r>
            <a:r>
              <a:rPr lang="sl-SI" dirty="0" smtClean="0"/>
              <a:t> in </a:t>
            </a:r>
            <a:r>
              <a:rPr lang="sl-SI" u="sng" dirty="0" smtClean="0">
                <a:solidFill>
                  <a:srgbClr val="FF0000"/>
                </a:solidFill>
              </a:rPr>
              <a:t>12 malih žemljic</a:t>
            </a:r>
            <a:r>
              <a:rPr lang="sl-SI" dirty="0" smtClean="0"/>
              <a:t>. </a:t>
            </a:r>
            <a:r>
              <a:rPr lang="sl-SI" u="sng" dirty="0" smtClean="0">
                <a:solidFill>
                  <a:srgbClr val="FF0000"/>
                </a:solidFill>
              </a:rPr>
              <a:t>Koliko žemljic</a:t>
            </a:r>
            <a:r>
              <a:rPr lang="sl-SI" dirty="0" smtClean="0"/>
              <a:t> so prinesli?</a:t>
            </a:r>
          </a:p>
          <a:p>
            <a:r>
              <a:rPr lang="sl-SI" sz="4000" dirty="0" smtClean="0">
                <a:solidFill>
                  <a:schemeClr val="accent5"/>
                </a:solidFill>
              </a:rPr>
              <a:t>R: 24 + 12 = </a:t>
            </a:r>
            <a:r>
              <a:rPr lang="sl-SI" sz="4000" dirty="0" smtClean="0">
                <a:solidFill>
                  <a:schemeClr val="accent5"/>
                </a:solidFill>
              </a:rPr>
              <a:t>36</a:t>
            </a:r>
            <a:endParaRPr lang="sl-SI" sz="4000" dirty="0" smtClean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531429" y="1524000"/>
            <a:ext cx="692331" cy="39624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06194" y="1419084"/>
            <a:ext cx="253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6"/>
                </a:solidFill>
              </a:rPr>
              <a:t>NI POMEMBNO</a:t>
            </a:r>
            <a:endParaRPr lang="sl-SI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DZ/52/1. naloga (6. korak, ODGOVORI)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717485" cy="4187952"/>
          </a:xfrm>
        </p:spPr>
        <p:txBody>
          <a:bodyPr/>
          <a:lstStyle/>
          <a:p>
            <a:r>
              <a:rPr lang="sl-SI" dirty="0" smtClean="0"/>
              <a:t>1. Na piknik je veselo odšlo </a:t>
            </a:r>
            <a:r>
              <a:rPr lang="sl-SI" u="sng" strike="sngStrike" dirty="0" smtClean="0">
                <a:solidFill>
                  <a:schemeClr val="accent6"/>
                </a:solidFill>
              </a:rPr>
              <a:t>25 otrok</a:t>
            </a:r>
            <a:r>
              <a:rPr lang="sl-SI" dirty="0" smtClean="0"/>
              <a:t>. S seboj so prinesli </a:t>
            </a:r>
            <a:r>
              <a:rPr lang="sl-SI" u="sng" dirty="0" smtClean="0">
                <a:solidFill>
                  <a:srgbClr val="FF0000"/>
                </a:solidFill>
              </a:rPr>
              <a:t>24 velikih</a:t>
            </a:r>
            <a:r>
              <a:rPr lang="sl-SI" dirty="0" smtClean="0"/>
              <a:t> in </a:t>
            </a:r>
            <a:r>
              <a:rPr lang="sl-SI" u="sng" dirty="0" smtClean="0">
                <a:solidFill>
                  <a:srgbClr val="FF0000"/>
                </a:solidFill>
              </a:rPr>
              <a:t>12 malih žemljic</a:t>
            </a:r>
            <a:r>
              <a:rPr lang="sl-SI" dirty="0" smtClean="0"/>
              <a:t>. </a:t>
            </a:r>
            <a:r>
              <a:rPr lang="sl-SI" u="sng" dirty="0" smtClean="0">
                <a:solidFill>
                  <a:srgbClr val="FF0000"/>
                </a:solidFill>
              </a:rPr>
              <a:t>Koliko žemljic</a:t>
            </a:r>
            <a:r>
              <a:rPr lang="sl-SI" dirty="0" smtClean="0"/>
              <a:t> so prinesli?</a:t>
            </a:r>
          </a:p>
          <a:p>
            <a:r>
              <a:rPr lang="sl-SI" sz="4000" dirty="0" smtClean="0">
                <a:solidFill>
                  <a:schemeClr val="accent5"/>
                </a:solidFill>
              </a:rPr>
              <a:t>R: 24 + 12 = </a:t>
            </a:r>
            <a:r>
              <a:rPr lang="sl-SI" sz="4000" dirty="0" smtClean="0">
                <a:solidFill>
                  <a:schemeClr val="accent5"/>
                </a:solidFill>
              </a:rPr>
              <a:t>36</a:t>
            </a:r>
            <a:endParaRPr lang="sl-SI" sz="4000" dirty="0" smtClean="0">
              <a:solidFill>
                <a:schemeClr val="accent5"/>
              </a:solidFill>
            </a:endParaRPr>
          </a:p>
          <a:p>
            <a:r>
              <a:rPr lang="sl-SI" sz="4000" dirty="0" smtClean="0">
                <a:solidFill>
                  <a:schemeClr val="accent3"/>
                </a:solidFill>
              </a:rPr>
              <a:t>O: Prinesli so </a:t>
            </a:r>
            <a:r>
              <a:rPr lang="sl-SI" sz="4000" dirty="0" smtClean="0">
                <a:solidFill>
                  <a:schemeClr val="accent3"/>
                </a:solidFill>
              </a:rPr>
              <a:t>36 </a:t>
            </a:r>
            <a:r>
              <a:rPr lang="sl-SI" sz="4000" dirty="0" smtClean="0">
                <a:solidFill>
                  <a:schemeClr val="accent3"/>
                </a:solidFill>
              </a:rPr>
              <a:t>žemljic.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531429" y="1524000"/>
            <a:ext cx="692331" cy="39624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06194" y="1419084"/>
            <a:ext cx="253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6"/>
                </a:solidFill>
              </a:rPr>
              <a:t>NI POMEMBNO</a:t>
            </a:r>
            <a:endParaRPr lang="sl-SI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3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24</TotalTime>
  <Words>354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Segoe Print</vt:lpstr>
      <vt:lpstr>Nature Illustration 16x9</vt:lpstr>
      <vt:lpstr>Matematični problemi</vt:lpstr>
      <vt:lpstr>PowerPoint Presentation</vt:lpstr>
      <vt:lpstr>Kriteriji uspešnosti:</vt:lpstr>
      <vt:lpstr>DZ/52/1. naloga (1. korak, PREBERI)</vt:lpstr>
      <vt:lpstr>DZ/52/1. naloga (2. korak, PODČRTAJ)</vt:lpstr>
      <vt:lpstr>DZ/52/1. naloga (3. korak, PREVERI PODATKE)</vt:lpstr>
      <vt:lpstr>DZ/52/1. naloga (4. korak, ZAPIŠI RAČUN)</vt:lpstr>
      <vt:lpstr>DZ/52/1. naloga (5. korak, IZRAČUNAJ)</vt:lpstr>
      <vt:lpstr>DZ/52/1. naloga (6. korak, ODGOVORI)</vt:lpstr>
      <vt:lpstr>Odlično! Če razumeš do sedaj, greš lahko veselo na delo v DZ!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Matematični problemi</dc:title>
  <dc:creator>Windows User</dc:creator>
  <cp:lastModifiedBy>Windows User</cp:lastModifiedBy>
  <cp:revision>5</cp:revision>
  <dcterms:created xsi:type="dcterms:W3CDTF">2020-05-04T15:49:20Z</dcterms:created>
  <dcterms:modified xsi:type="dcterms:W3CDTF">2020-05-04T21:12:19Z</dcterms:modified>
</cp:coreProperties>
</file>