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57" r:id="rId3"/>
    <p:sldId id="259" r:id="rId4"/>
    <p:sldId id="260" r:id="rId5"/>
    <p:sldId id="261" r:id="rId6"/>
    <p:sldId id="262" r:id="rId7"/>
    <p:sldId id="264" r:id="rId8"/>
    <p:sldId id="263" r:id="rId9"/>
    <p:sldId id="258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79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0EA1C-2B2C-4F9E-9AD6-4F77FC302C44}" type="datetimeFigureOut">
              <a:rPr lang="sl-SI" smtClean="0"/>
              <a:t>14.2.2015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AC87B0-D90B-4BD0-89D6-0890DAD52E5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84499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E9B77-91D4-4451-ACD9-69D7CC1D5548}" type="datetimeFigureOut">
              <a:rPr lang="sl-SI" smtClean="0"/>
              <a:t>14.2.2015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B153E-500F-4AD1-B9EF-A00136A62ED9}" type="slidenum">
              <a:rPr lang="sl-SI" smtClean="0"/>
              <a:t>‹#›</a:t>
            </a:fld>
            <a:endParaRPr lang="sl-SI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E9B77-91D4-4451-ACD9-69D7CC1D5548}" type="datetimeFigureOut">
              <a:rPr lang="sl-SI" smtClean="0"/>
              <a:t>14.2.2015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B153E-500F-4AD1-B9EF-A00136A62ED9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E9B77-91D4-4451-ACD9-69D7CC1D5548}" type="datetimeFigureOut">
              <a:rPr lang="sl-SI" smtClean="0"/>
              <a:t>14.2.2015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B153E-500F-4AD1-B9EF-A00136A62ED9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E9B77-91D4-4451-ACD9-69D7CC1D5548}" type="datetimeFigureOut">
              <a:rPr lang="sl-SI" smtClean="0"/>
              <a:t>14.2.2015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B153E-500F-4AD1-B9EF-A00136A62ED9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E9B77-91D4-4451-ACD9-69D7CC1D5548}" type="datetimeFigureOut">
              <a:rPr lang="sl-SI" smtClean="0"/>
              <a:t>14.2.2015</a:t>
            </a:fld>
            <a:endParaRPr lang="sl-SI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B153E-500F-4AD1-B9EF-A00136A62ED9}" type="slidenum">
              <a:rPr lang="sl-SI" smtClean="0"/>
              <a:t>‹#›</a:t>
            </a:fld>
            <a:endParaRPr lang="sl-SI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E9B77-91D4-4451-ACD9-69D7CC1D5548}" type="datetimeFigureOut">
              <a:rPr lang="sl-SI" smtClean="0"/>
              <a:t>14.2.2015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B153E-500F-4AD1-B9EF-A00136A62ED9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E9B77-91D4-4451-ACD9-69D7CC1D5548}" type="datetimeFigureOut">
              <a:rPr lang="sl-SI" smtClean="0"/>
              <a:t>14.2.2015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B153E-500F-4AD1-B9EF-A00136A62ED9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E9B77-91D4-4451-ACD9-69D7CC1D5548}" type="datetimeFigureOut">
              <a:rPr lang="sl-SI" smtClean="0"/>
              <a:t>14.2.2015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B153E-500F-4AD1-B9EF-A00136A62ED9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E9B77-91D4-4451-ACD9-69D7CC1D5548}" type="datetimeFigureOut">
              <a:rPr lang="sl-SI" smtClean="0"/>
              <a:t>14.2.2015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B153E-500F-4AD1-B9EF-A00136A62ED9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E9B77-91D4-4451-ACD9-69D7CC1D5548}" type="datetimeFigureOut">
              <a:rPr lang="sl-SI" smtClean="0"/>
              <a:t>14.2.2015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B153E-500F-4AD1-B9EF-A00136A62ED9}" type="slidenum">
              <a:rPr lang="sl-SI" smtClean="0"/>
              <a:t>‹#›</a:t>
            </a:fld>
            <a:endParaRPr lang="sl-SI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E9B77-91D4-4451-ACD9-69D7CC1D5548}" type="datetimeFigureOut">
              <a:rPr lang="sl-SI" smtClean="0"/>
              <a:t>14.2.2015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B153E-500F-4AD1-B9EF-A00136A62ED9}" type="slidenum">
              <a:rPr lang="sl-SI" smtClean="0"/>
              <a:t>‹#›</a:t>
            </a:fld>
            <a:endParaRPr lang="sl-SI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C9CE9B77-91D4-4451-ACD9-69D7CC1D5548}" type="datetimeFigureOut">
              <a:rPr lang="sl-SI" smtClean="0"/>
              <a:t>14.2.2015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114B153E-500F-4AD1-B9EF-A00136A62ED9}" type="slidenum">
              <a:rPr lang="sl-SI" smtClean="0"/>
              <a:t>‹#›</a:t>
            </a:fld>
            <a:endParaRPr lang="sl-SI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864095"/>
          </a:xfrm>
        </p:spPr>
        <p:txBody>
          <a:bodyPr>
            <a:normAutofit/>
          </a:bodyPr>
          <a:lstStyle/>
          <a:p>
            <a:r>
              <a:rPr lang="sl-SI" sz="2800" dirty="0" smtClean="0"/>
              <a:t>PREDALPSKE POKRAJINE</a:t>
            </a:r>
            <a:endParaRPr lang="sl-SI" sz="28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57" y="1412776"/>
            <a:ext cx="7613104" cy="5164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825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04664"/>
            <a:ext cx="4608512" cy="3088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349" y="3573016"/>
            <a:ext cx="4747512" cy="2874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665141"/>
            <a:ext cx="6402288" cy="4801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63049"/>
            <a:ext cx="47625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439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4097705" cy="307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356992"/>
            <a:ext cx="4713316" cy="314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2" t="18442" r="14590" b="12805"/>
          <a:stretch/>
        </p:blipFill>
        <p:spPr bwMode="auto">
          <a:xfrm>
            <a:off x="323528" y="3554759"/>
            <a:ext cx="3782171" cy="285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0" t="3931" r="11603" b="2598"/>
          <a:stretch/>
        </p:blipFill>
        <p:spPr bwMode="auto">
          <a:xfrm>
            <a:off x="5005365" y="524293"/>
            <a:ext cx="3596324" cy="316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914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60648"/>
            <a:ext cx="5050507" cy="3694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36911"/>
            <a:ext cx="5154040" cy="4108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358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800" dirty="0"/>
              <a:t>ZNAČILNOSTI PREDALPSKEGA SVETA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l-SI" dirty="0"/>
              <a:t>1)	Ima manj ostro podnebje – zmerno celinsko.</a:t>
            </a:r>
          </a:p>
          <a:p>
            <a:r>
              <a:rPr lang="sl-SI" dirty="0"/>
              <a:t>2)	Poleg apnencev imamo tudi neprepustne sedimentne ter magmatske in metamorfne kamnine.</a:t>
            </a:r>
          </a:p>
          <a:p>
            <a:r>
              <a:rPr lang="sl-SI" dirty="0"/>
              <a:t>3)	Gozd je marsikje izkrčen.</a:t>
            </a:r>
          </a:p>
          <a:p>
            <a:r>
              <a:rPr lang="sl-SI" dirty="0"/>
              <a:t>4)	Prisojna in osojna lega.</a:t>
            </a:r>
          </a:p>
          <a:p>
            <a:r>
              <a:rPr lang="sl-SI" dirty="0"/>
              <a:t>5)	V dolinah in kotlinah prevladujejo gručaste vasi. Naselja se z nadmorsko višino manjšajo (samotne kmetije).</a:t>
            </a:r>
          </a:p>
          <a:p>
            <a:r>
              <a:rPr lang="sl-SI" dirty="0"/>
              <a:t>6)	V hribovju se največ ukvarjajo z živinorejo in gozdarstvom, v dolinah in kotlinah pa z industrijo.</a:t>
            </a:r>
          </a:p>
          <a:p>
            <a:r>
              <a:rPr lang="sl-SI" dirty="0"/>
              <a:t>7)	Doline in kotline so pomembne zaradi prometnih povezav in gostejše poselitve.</a:t>
            </a:r>
          </a:p>
          <a:p>
            <a:r>
              <a:rPr lang="sl-SI" dirty="0"/>
              <a:t>8)	Najdbe pračloveka.</a:t>
            </a:r>
          </a:p>
        </p:txBody>
      </p:sp>
    </p:spTree>
    <p:extLst>
      <p:ext uri="{BB962C8B-B14F-4D97-AF65-F5344CB8AC3E}">
        <p14:creationId xmlns:p14="http://schemas.microsoft.com/office/powerpoint/2010/main" val="212117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8266509" cy="3902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08" y="660530"/>
            <a:ext cx="8511355" cy="559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26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000" dirty="0" smtClean="0"/>
              <a:t>Cerkno, Pohorje</a:t>
            </a:r>
            <a:endParaRPr lang="sl-SI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37" y="2132856"/>
            <a:ext cx="5061942" cy="37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289063"/>
            <a:ext cx="5529708" cy="3633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625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2800" dirty="0" smtClean="0">
                <a:effectLst/>
                <a:latin typeface="Comic Sans MS"/>
                <a:ea typeface="Calibri"/>
                <a:cs typeface="Times New Roman"/>
              </a:rPr>
              <a:t>OBSEG PREDALPSKEGA SVETA</a:t>
            </a:r>
            <a:endParaRPr lang="sl-SI" sz="2800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lnSpc>
                <a:spcPct val="106000"/>
              </a:lnSpc>
              <a:buFont typeface="+mj-lt"/>
              <a:buAutoNum type="arabicPeriod"/>
            </a:pPr>
            <a:r>
              <a:rPr lang="sl-SI" sz="2400" b="1" dirty="0" smtClean="0">
                <a:effectLst/>
                <a:latin typeface="Comic Sans MS"/>
                <a:ea typeface="Calibri"/>
                <a:cs typeface="Times New Roman"/>
              </a:rPr>
              <a:t>Zahodno predalpsko hribovje</a:t>
            </a:r>
            <a:r>
              <a:rPr lang="sl-SI" sz="2400" dirty="0" smtClean="0">
                <a:effectLst/>
                <a:latin typeface="Comic Sans MS"/>
                <a:ea typeface="Calibri"/>
                <a:cs typeface="Times New Roman"/>
              </a:rPr>
              <a:t>:  Beneška Slovenija, Tolminsko, Cerkljansko, Idrijsko, Škofjeloško in Polhograjsko hribovje.</a:t>
            </a:r>
            <a:endParaRPr lang="sl-SI" sz="2400" dirty="0">
              <a:ea typeface="Calibri"/>
              <a:cs typeface="Times New Roman"/>
            </a:endParaRPr>
          </a:p>
          <a:p>
            <a:pPr lvl="0">
              <a:lnSpc>
                <a:spcPct val="106000"/>
              </a:lnSpc>
              <a:buFont typeface="+mj-lt"/>
              <a:buAutoNum type="arabicPeriod"/>
            </a:pPr>
            <a:r>
              <a:rPr lang="sl-SI" sz="2400" dirty="0" smtClean="0">
                <a:effectLst/>
                <a:latin typeface="Comic Sans MS"/>
                <a:ea typeface="Calibri"/>
                <a:cs typeface="Times New Roman"/>
              </a:rPr>
              <a:t>Idrijca, Bača, Selška in Poljanska Sora.</a:t>
            </a:r>
            <a:endParaRPr lang="sl-SI" sz="2400" dirty="0">
              <a:ea typeface="Calibri"/>
              <a:cs typeface="Times New Roman"/>
            </a:endParaRPr>
          </a:p>
          <a:p>
            <a:pPr lvl="0">
              <a:lnSpc>
                <a:spcPct val="106000"/>
              </a:lnSpc>
              <a:buFont typeface="+mj-lt"/>
              <a:buAutoNum type="arabicPeriod"/>
            </a:pPr>
            <a:r>
              <a:rPr lang="sl-SI" sz="2400" dirty="0" smtClean="0">
                <a:effectLst/>
                <a:latin typeface="Comic Sans MS"/>
                <a:ea typeface="Calibri"/>
                <a:cs typeface="Times New Roman"/>
              </a:rPr>
              <a:t>Večji kraji!</a:t>
            </a:r>
            <a:endParaRPr lang="sl-SI" sz="2400" dirty="0">
              <a:ea typeface="Calibri"/>
              <a:cs typeface="Times New Roman"/>
            </a:endParaRPr>
          </a:p>
          <a:p>
            <a:pPr lvl="0">
              <a:lnSpc>
                <a:spcPct val="106000"/>
              </a:lnSpc>
              <a:buFont typeface="+mj-lt"/>
              <a:buAutoNum type="arabicPeriod"/>
            </a:pPr>
            <a:r>
              <a:rPr lang="sl-SI" sz="2400" b="1" dirty="0" smtClean="0">
                <a:effectLst/>
                <a:latin typeface="Comic Sans MS"/>
                <a:ea typeface="Calibri"/>
                <a:cs typeface="Times New Roman"/>
              </a:rPr>
              <a:t>Vzhodno predalpsko hribovje:</a:t>
            </a:r>
            <a:r>
              <a:rPr lang="sl-SI" sz="2400" dirty="0" smtClean="0">
                <a:effectLst/>
                <a:latin typeface="Comic Sans MS"/>
                <a:ea typeface="Calibri"/>
                <a:cs typeface="Times New Roman"/>
              </a:rPr>
              <a:t> Posavsko.</a:t>
            </a:r>
            <a:endParaRPr lang="sl-SI" sz="2400" dirty="0">
              <a:ea typeface="Calibri"/>
              <a:cs typeface="Times New Roman"/>
            </a:endParaRPr>
          </a:p>
          <a:p>
            <a:pPr lvl="0">
              <a:lnSpc>
                <a:spcPct val="106000"/>
              </a:lnSpc>
              <a:buFont typeface="+mj-lt"/>
              <a:buAutoNum type="arabicPeriod"/>
            </a:pPr>
            <a:r>
              <a:rPr lang="sl-SI" sz="2400" b="1" dirty="0" smtClean="0">
                <a:effectLst/>
                <a:latin typeface="Comic Sans MS"/>
                <a:ea typeface="Calibri"/>
                <a:cs typeface="Times New Roman"/>
              </a:rPr>
              <a:t>Severovzhodno predalpsko hribovje:</a:t>
            </a:r>
            <a:r>
              <a:rPr lang="sl-SI" sz="2400" dirty="0" smtClean="0">
                <a:effectLst/>
                <a:latin typeface="Comic Sans MS"/>
                <a:ea typeface="Calibri"/>
                <a:cs typeface="Times New Roman"/>
              </a:rPr>
              <a:t> Zgornja Savinjska dolina, Velenjska kotlina, Vitanjske Karavanke, Pohorsko </a:t>
            </a:r>
            <a:r>
              <a:rPr lang="sl-SI" sz="2400" dirty="0" err="1" smtClean="0">
                <a:effectLst/>
                <a:latin typeface="Comic Sans MS"/>
                <a:ea typeface="Calibri"/>
                <a:cs typeface="Times New Roman"/>
              </a:rPr>
              <a:t>podravje</a:t>
            </a:r>
            <a:r>
              <a:rPr lang="sl-SI" sz="2400" dirty="0" smtClean="0">
                <a:effectLst/>
                <a:latin typeface="Comic Sans MS"/>
                <a:ea typeface="Calibri"/>
                <a:cs typeface="Times New Roman"/>
              </a:rPr>
              <a:t>.</a:t>
            </a:r>
            <a:endParaRPr lang="sl-SI" sz="2400" dirty="0">
              <a:ea typeface="Calibri"/>
              <a:cs typeface="Times New Roman"/>
            </a:endParaRPr>
          </a:p>
          <a:p>
            <a:pPr lvl="0">
              <a:lnSpc>
                <a:spcPct val="106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sl-SI" sz="2400" dirty="0" smtClean="0">
                <a:effectLst/>
                <a:latin typeface="Comic Sans MS"/>
                <a:ea typeface="Calibri"/>
                <a:cs typeface="Times New Roman"/>
              </a:rPr>
              <a:t>Paka, Mislinja, Meža in Drava.</a:t>
            </a:r>
            <a:endParaRPr lang="sl-SI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0721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24744"/>
            <a:ext cx="650557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16" y="476671"/>
            <a:ext cx="8124205" cy="589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198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80"/>
          <a:stretch/>
        </p:blipFill>
        <p:spPr bwMode="auto">
          <a:xfrm>
            <a:off x="164223" y="611943"/>
            <a:ext cx="2123727" cy="29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873" y="592780"/>
            <a:ext cx="2390775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950" y="611943"/>
            <a:ext cx="4273923" cy="2915162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4" t="1975" r="3005" b="5780"/>
          <a:stretch/>
        </p:blipFill>
        <p:spPr bwMode="auto">
          <a:xfrm>
            <a:off x="2366253" y="3574094"/>
            <a:ext cx="3240360" cy="3089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Raven povezovalnik 3"/>
          <p:cNvCxnSpPr/>
          <p:nvPr/>
        </p:nvCxnSpPr>
        <p:spPr>
          <a:xfrm>
            <a:off x="2627784" y="400506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474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02756"/>
            <a:ext cx="7451973" cy="5389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925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7128792" cy="534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8352928" cy="5568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678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109" y="2564904"/>
            <a:ext cx="5823173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260648"/>
            <a:ext cx="28575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80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ogoznica">
  <a:themeElements>
    <a:clrScheme name="Rogoznica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Sredinsko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ogoznica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159</TotalTime>
  <Words>74</Words>
  <Application>Microsoft Office PowerPoint</Application>
  <PresentationFormat>Diaprojekcija na zaslonu (4:3)</PresentationFormat>
  <Paragraphs>18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13</vt:i4>
      </vt:variant>
    </vt:vector>
  </HeadingPairs>
  <TitlesOfParts>
    <vt:vector size="14" baseType="lpstr">
      <vt:lpstr>Rogoznica</vt:lpstr>
      <vt:lpstr>PREDALPSKE POKRAJINE</vt:lpstr>
      <vt:lpstr>PowerPointova predstavitev</vt:lpstr>
      <vt:lpstr>Cerkno, Pohorje</vt:lpstr>
      <vt:lpstr>OBSEG PREDALPSKEGA SVETA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ZNAČILNOSTI PREDALPSKEGA SVETA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Sonja</dc:creator>
  <cp:lastModifiedBy>Sonja</cp:lastModifiedBy>
  <cp:revision>11</cp:revision>
  <dcterms:created xsi:type="dcterms:W3CDTF">2015-02-12T17:35:47Z</dcterms:created>
  <dcterms:modified xsi:type="dcterms:W3CDTF">2015-02-14T15:52:44Z</dcterms:modified>
</cp:coreProperties>
</file>