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5/5/2020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5/5/2020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5/5/2020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5/5/2020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5/5/2020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22739" y="668215"/>
            <a:ext cx="8601718" cy="1371600"/>
          </a:xfrm>
        </p:spPr>
        <p:txBody>
          <a:bodyPr/>
          <a:lstStyle/>
          <a:p>
            <a:pPr algn="l"/>
            <a:r>
              <a:rPr lang="sl-SI" dirty="0" smtClean="0"/>
              <a:t>BARVNI KONTRASTI 3.DEL</a:t>
            </a:r>
            <a:br>
              <a:rPr lang="sl-SI" dirty="0" smtClean="0"/>
            </a:br>
            <a:r>
              <a:rPr lang="sl-SI" sz="3200" dirty="0" smtClean="0"/>
              <a:t>KOMPLEMENTAREN BARVNI KONTRAST</a:t>
            </a:r>
            <a:endParaRPr lang="sl-SI" sz="32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45508" y="1566245"/>
            <a:ext cx="4013760" cy="608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54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1244" y="174035"/>
            <a:ext cx="4680646" cy="640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54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7734" y="574023"/>
            <a:ext cx="5271552" cy="572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44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2820" y="265302"/>
            <a:ext cx="4172269" cy="622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01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6045" y="0"/>
            <a:ext cx="4819400" cy="67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13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err="1" smtClean="0"/>
              <a:t>Komplemetaren</a:t>
            </a:r>
            <a:r>
              <a:rPr lang="sl-SI" dirty="0" smtClean="0"/>
              <a:t> kontrast uporabljajo v modi, oblikovanju </a:t>
            </a:r>
            <a:r>
              <a:rPr lang="sl-SI" dirty="0" err="1" smtClean="0"/>
              <a:t>interiera</a:t>
            </a:r>
            <a:r>
              <a:rPr lang="sl-SI" dirty="0" smtClean="0"/>
              <a:t>, oblikovanju uporabnih predmetov…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5808" y="1834166"/>
            <a:ext cx="2882885" cy="472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98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7822" y="909241"/>
            <a:ext cx="6792207" cy="509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85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Uporabljajo ga tudi fotografi.</a:t>
            </a:r>
            <a:endParaRPr lang="sl-SI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9334" y="1969260"/>
            <a:ext cx="5909838" cy="435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82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0061" y="1079208"/>
            <a:ext cx="7577282" cy="505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648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2800" dirty="0" smtClean="0"/>
              <a:t>Komplementarno barvno nasprotje se pokaže med barvami, ki so v barvnem krogu nasproti. Vsaka barva ima po eno nasprotno ali komplementarno barvo.</a:t>
            </a:r>
            <a:endParaRPr lang="sl-SI" sz="2800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8899" y="2003436"/>
            <a:ext cx="8039464" cy="465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39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Taki kombinaciji barv pravimo komplementarni par. V barvnem krogu imamo tako 3 komplementarne pare.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l-SI" dirty="0" smtClean="0"/>
          </a:p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2063784"/>
            <a:ext cx="7794770" cy="437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033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l-SI" dirty="0" smtClean="0"/>
          </a:p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008" y="1038577"/>
            <a:ext cx="9020485" cy="506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19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l-SI" dirty="0" smtClean="0"/>
          </a:p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024" y="1010558"/>
            <a:ext cx="8674453" cy="486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2400" dirty="0" smtClean="0"/>
              <a:t>Če dve čisti komplementarni barvi položimo druga ob drugo, se zaradi pestrosti barv pojavi močno nasprotje ali kontrast, ki ga imenujemo KOMPLEMENTARNO NASPROTJE ali KONTRAST.</a:t>
            </a:r>
            <a:endParaRPr lang="sl-SI" sz="24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4667" y="1966844"/>
            <a:ext cx="3299393" cy="472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18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Kontrast posameznih parov bi lahko primerjali z ognjem in ledom, ki sestavlja močno nasprotje.</a:t>
            </a:r>
            <a:endParaRPr lang="sl-SI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8999" y="2336800"/>
            <a:ext cx="6397978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58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6102" y="903111"/>
            <a:ext cx="8174354" cy="541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40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Če želi umetnik uporabiti najmočnejši kontrast, uporabi en komplementaren par.</a:t>
            </a:r>
            <a:endParaRPr lang="sl-SI" dirty="0"/>
          </a:p>
        </p:txBody>
      </p:sp>
      <p:pic>
        <p:nvPicPr>
          <p:cNvPr id="8" name="Označba mesta vsebine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6150" y="1834166"/>
            <a:ext cx="6742202" cy="481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04881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56</TotalTime>
  <Words>122</Words>
  <Application>Microsoft Office PowerPoint</Application>
  <PresentationFormat>Širokozaslonsko</PresentationFormat>
  <Paragraphs>8</Paragraphs>
  <Slides>17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0" baseType="lpstr">
      <vt:lpstr>Arial</vt:lpstr>
      <vt:lpstr>Trebuchet MS</vt:lpstr>
      <vt:lpstr>Berlin</vt:lpstr>
      <vt:lpstr>BARVNI KONTRASTI 3.DEL KOMPLEMENTAREN BARVNI KONTRAST</vt:lpstr>
      <vt:lpstr>Komplementarno barvno nasprotje se pokaže med barvami, ki so v barvnem krogu nasproti. Vsaka barva ima po eno nasprotno ali komplementarno barvo.</vt:lpstr>
      <vt:lpstr>Taki kombinaciji barv pravimo komplementarni par. V barvnem krogu imamo tako 3 komplementarne pare.</vt:lpstr>
      <vt:lpstr>PowerPointova predstavitev</vt:lpstr>
      <vt:lpstr>PowerPointova predstavitev</vt:lpstr>
      <vt:lpstr>Če dve čisti komplementarni barvi položimo druga ob drugo, se zaradi pestrosti barv pojavi močno nasprotje ali kontrast, ki ga imenujemo KOMPLEMENTARNO NASPROTJE ali KONTRAST.</vt:lpstr>
      <vt:lpstr>Kontrast posameznih parov bi lahko primerjali z ognjem in ledom, ki sestavlja močno nasprotje.</vt:lpstr>
      <vt:lpstr>PowerPointova predstavitev</vt:lpstr>
      <vt:lpstr>Če želi umetnik uporabiti najmočnejši kontrast, uporabi en komplementaren par.</vt:lpstr>
      <vt:lpstr>PowerPointova predstavitev</vt:lpstr>
      <vt:lpstr>PowerPointova predstavitev</vt:lpstr>
      <vt:lpstr>PowerPointova predstavitev</vt:lpstr>
      <vt:lpstr>PowerPointova predstavitev</vt:lpstr>
      <vt:lpstr>Komplemetaren kontrast uporabljajo v modi, oblikovanju interiera, oblikovanju uporabnih predmetov…</vt:lpstr>
      <vt:lpstr>PowerPointova predstavitev</vt:lpstr>
      <vt:lpstr>Uporabljajo ga tudi fotografi.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BARVNI KONTRASTI 3.DEL KOMPLEMENTAREN BARVNI KONTRAST</dc:title>
  <dc:creator>Metka</dc:creator>
  <cp:lastModifiedBy>Metka</cp:lastModifiedBy>
  <cp:revision>7</cp:revision>
  <dcterms:created xsi:type="dcterms:W3CDTF">2020-05-05T13:37:53Z</dcterms:created>
  <dcterms:modified xsi:type="dcterms:W3CDTF">2020-05-05T20:51:22Z</dcterms:modified>
</cp:coreProperties>
</file>