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80" r:id="rId8"/>
    <p:sldId id="281" r:id="rId9"/>
    <p:sldId id="277" r:id="rId10"/>
    <p:sldId id="276" r:id="rId11"/>
    <p:sldId id="278" r:id="rId12"/>
    <p:sldId id="27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9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5418" autoAdjust="0"/>
  </p:normalViewPr>
  <p:slideViewPr>
    <p:cSldViewPr snapToGrid="0">
      <p:cViewPr varScale="1">
        <p:scale>
          <a:sx n="69" d="100"/>
          <a:sy n="69" d="100"/>
        </p:scale>
        <p:origin x="11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4.m4a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4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Pozdravljeni, učenci!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92398" y="3657596"/>
            <a:ext cx="6815669" cy="1554483"/>
          </a:xfrm>
        </p:spPr>
        <p:txBody>
          <a:bodyPr>
            <a:normAutofit lnSpcReduction="10000"/>
          </a:bodyPr>
          <a:lstStyle/>
          <a:p>
            <a:r>
              <a:rPr lang="sl-SI" dirty="0"/>
              <a:t>Danes vas čaka zelo lepa zgodbica, ki jo je napisal znan škotski pisatelj Rod Campbell. Zgodbica ima naslov </a:t>
            </a:r>
            <a:r>
              <a:rPr lang="sl-SI" b="1" dirty="0" err="1"/>
              <a:t>Dear</a:t>
            </a:r>
            <a:r>
              <a:rPr lang="sl-SI" b="1" dirty="0"/>
              <a:t> Zoo </a:t>
            </a:r>
            <a:r>
              <a:rPr lang="sl-SI" dirty="0"/>
              <a:t>in govori o dečku, ki si je močno želel žival. </a:t>
            </a:r>
          </a:p>
          <a:p>
            <a:r>
              <a:rPr lang="sl-SI" dirty="0"/>
              <a:t>Odločil se je, da bo pisal v živalski vrt …</a:t>
            </a:r>
          </a:p>
          <a:p>
            <a:endParaRPr lang="sl-SI" dirty="0"/>
          </a:p>
        </p:txBody>
      </p:sp>
      <p:pic>
        <p:nvPicPr>
          <p:cNvPr id="4" name="Glas 026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65029" y="4434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7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845" y="939076"/>
            <a:ext cx="5038861" cy="506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44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Poiščite si kotiček, udobno se namestite in uživajte ob pravljici …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l-SI" dirty="0"/>
              <a:t>https://www.youtube.com/watch?v=rudDGRQ9QGA</a:t>
            </a:r>
          </a:p>
        </p:txBody>
      </p:sp>
    </p:spTree>
    <p:extLst>
      <p:ext uri="{BB962C8B-B14F-4D97-AF65-F5344CB8AC3E}">
        <p14:creationId xmlns:p14="http://schemas.microsoft.com/office/powerpoint/2010/main" val="761129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1" y="1106823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Dobro poglejte sliko…</a:t>
            </a:r>
            <a:br>
              <a:rPr lang="sl-SI" dirty="0" smtClean="0"/>
            </a:br>
            <a:r>
              <a:rPr lang="sl-SI" dirty="0" smtClean="0"/>
              <a:t>Katere živali so na sliki?</a:t>
            </a:r>
            <a:br>
              <a:rPr lang="sl-SI" dirty="0" smtClean="0"/>
            </a:br>
            <a:r>
              <a:rPr lang="sl-SI" dirty="0" smtClean="0"/>
              <a:t>Katera žival pa manjka?</a:t>
            </a:r>
            <a:br>
              <a:rPr lang="sl-SI" dirty="0" smtClean="0"/>
            </a:b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4" t="22719" r="42488" b="28008"/>
          <a:stretch/>
        </p:blipFill>
        <p:spPr>
          <a:xfrm>
            <a:off x="2521527" y="2410690"/>
            <a:ext cx="6871854" cy="395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9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98420" y="3656059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sl-SI" b="1" dirty="0" smtClean="0"/>
              <a:t>REŠITEV: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NA SLIKI SO: A MONKEY, A GIRAFFE, AN ELEPHANT, A CAMEL, A PUPPY, A LION, A FROG</a:t>
            </a:r>
            <a:br>
              <a:rPr lang="sl-SI" dirty="0" smtClean="0"/>
            </a:br>
            <a:r>
              <a:rPr lang="sl-SI" dirty="0" smtClean="0"/>
              <a:t>MANJKA: A SNAKE</a:t>
            </a:r>
            <a:br>
              <a:rPr lang="sl-SI" dirty="0" smtClean="0"/>
            </a:br>
            <a:r>
              <a:rPr lang="sl-SI" dirty="0" smtClean="0"/>
              <a:t>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64244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Otroci, tudi midve bi vam radi nekaj </a:t>
            </a:r>
            <a:r>
              <a:rPr lang="sl-SI" dirty="0" smtClean="0"/>
              <a:t>pokazali in povedali…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28" y="2583589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3613419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/>
              <a:t>Hello</a:t>
            </a:r>
            <a:r>
              <a:rPr lang="sl-SI" dirty="0"/>
              <a:t> </a:t>
            </a:r>
            <a:r>
              <a:rPr lang="sl-SI" dirty="0" err="1"/>
              <a:t>children</a:t>
            </a:r>
            <a:r>
              <a:rPr lang="sl-SI" dirty="0"/>
              <a:t>, </a:t>
            </a:r>
            <a:r>
              <a:rPr lang="sl-SI" dirty="0" err="1"/>
              <a:t>this</a:t>
            </a:r>
            <a:r>
              <a:rPr lang="sl-SI" dirty="0"/>
              <a:t> is Miss Potokar. </a:t>
            </a:r>
            <a:r>
              <a:rPr lang="sl-SI" dirty="0" err="1"/>
              <a:t>I‘ve</a:t>
            </a:r>
            <a:r>
              <a:rPr lang="sl-SI" dirty="0"/>
              <a:t> </a:t>
            </a:r>
            <a:r>
              <a:rPr lang="sl-SI" dirty="0" err="1"/>
              <a:t>got</a:t>
            </a:r>
            <a:r>
              <a:rPr lang="sl-SI" dirty="0"/>
              <a:t> a pet, </a:t>
            </a:r>
            <a:r>
              <a:rPr lang="sl-SI" dirty="0" err="1"/>
              <a:t>too</a:t>
            </a:r>
            <a:r>
              <a:rPr lang="sl-SI" dirty="0"/>
              <a:t>.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75212" y="2658533"/>
            <a:ext cx="4971405" cy="3163126"/>
          </a:xfrm>
        </p:spPr>
        <p:txBody>
          <a:bodyPr/>
          <a:lstStyle/>
          <a:p>
            <a:r>
              <a:rPr lang="sl-SI" dirty="0" err="1">
                <a:solidFill>
                  <a:schemeClr val="tx1"/>
                </a:solidFill>
              </a:rPr>
              <a:t>This</a:t>
            </a:r>
            <a:r>
              <a:rPr lang="sl-SI" dirty="0">
                <a:solidFill>
                  <a:schemeClr val="tx1"/>
                </a:solidFill>
              </a:rPr>
              <a:t> is </a:t>
            </a:r>
            <a:r>
              <a:rPr lang="sl-SI" dirty="0" err="1">
                <a:solidFill>
                  <a:schemeClr val="tx1"/>
                </a:solidFill>
              </a:rPr>
              <a:t>my</a:t>
            </a:r>
            <a:r>
              <a:rPr lang="sl-SI" dirty="0">
                <a:solidFill>
                  <a:schemeClr val="tx1"/>
                </a:solidFill>
              </a:rPr>
              <a:t> dog. His name is </a:t>
            </a:r>
            <a:r>
              <a:rPr lang="sl-SI" dirty="0" err="1">
                <a:solidFill>
                  <a:schemeClr val="tx1"/>
                </a:solidFill>
              </a:rPr>
              <a:t>Vinči</a:t>
            </a:r>
            <a:r>
              <a:rPr lang="sl-SI" dirty="0">
                <a:solidFill>
                  <a:schemeClr val="tx1"/>
                </a:solidFill>
              </a:rPr>
              <a:t>. He is </a:t>
            </a:r>
            <a:r>
              <a:rPr lang="sl-SI" dirty="0" err="1">
                <a:solidFill>
                  <a:schemeClr val="tx1"/>
                </a:solidFill>
              </a:rPr>
              <a:t>white</a:t>
            </a:r>
            <a:r>
              <a:rPr lang="sl-SI" dirty="0">
                <a:solidFill>
                  <a:schemeClr val="tx1"/>
                </a:solidFill>
              </a:rPr>
              <a:t>, </a:t>
            </a:r>
            <a:r>
              <a:rPr lang="sl-SI" dirty="0" err="1">
                <a:solidFill>
                  <a:schemeClr val="tx1"/>
                </a:solidFill>
              </a:rPr>
              <a:t>black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and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brown</a:t>
            </a:r>
            <a:r>
              <a:rPr lang="sl-SI" dirty="0">
                <a:solidFill>
                  <a:schemeClr val="tx1"/>
                </a:solidFill>
              </a:rPr>
              <a:t>. </a:t>
            </a:r>
          </a:p>
          <a:p>
            <a:r>
              <a:rPr lang="sl-SI" dirty="0">
                <a:solidFill>
                  <a:schemeClr val="tx1"/>
                </a:solidFill>
              </a:rPr>
              <a:t>He is </a:t>
            </a:r>
            <a:r>
              <a:rPr lang="sl-SI" dirty="0" err="1">
                <a:solidFill>
                  <a:schemeClr val="tx1"/>
                </a:solidFill>
              </a:rPr>
              <a:t>very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friendly</a:t>
            </a:r>
            <a:r>
              <a:rPr lang="sl-SI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466213" y="2946664"/>
            <a:ext cx="4718304" cy="576262"/>
          </a:xfrm>
        </p:spPr>
        <p:txBody>
          <a:bodyPr/>
          <a:lstStyle/>
          <a:p>
            <a:r>
              <a:rPr lang="sl-SI" dirty="0" err="1">
                <a:solidFill>
                  <a:schemeClr val="tx1"/>
                </a:solidFill>
              </a:rPr>
              <a:t>This</a:t>
            </a:r>
            <a:r>
              <a:rPr lang="sl-SI" dirty="0">
                <a:solidFill>
                  <a:schemeClr val="tx1"/>
                </a:solidFill>
              </a:rPr>
              <a:t> is </a:t>
            </a:r>
            <a:r>
              <a:rPr lang="sl-SI" dirty="0" err="1">
                <a:solidFill>
                  <a:schemeClr val="tx1"/>
                </a:solidFill>
              </a:rPr>
              <a:t>my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cat</a:t>
            </a:r>
            <a:r>
              <a:rPr lang="sl-SI" dirty="0">
                <a:solidFill>
                  <a:schemeClr val="tx1"/>
                </a:solidFill>
              </a:rPr>
              <a:t>. His name is Muri. He is </a:t>
            </a:r>
            <a:r>
              <a:rPr lang="sl-SI" dirty="0" err="1">
                <a:solidFill>
                  <a:schemeClr val="tx1"/>
                </a:solidFill>
              </a:rPr>
              <a:t>white</a:t>
            </a:r>
            <a:r>
              <a:rPr lang="sl-SI" dirty="0">
                <a:solidFill>
                  <a:schemeClr val="tx1"/>
                </a:solidFill>
              </a:rPr>
              <a:t>. He is </a:t>
            </a:r>
            <a:r>
              <a:rPr lang="sl-SI" dirty="0" err="1">
                <a:solidFill>
                  <a:schemeClr val="tx1"/>
                </a:solidFill>
              </a:rPr>
              <a:t>very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naughty</a:t>
            </a:r>
            <a:r>
              <a:rPr lang="sl-SI" dirty="0"/>
              <a:t>.</a:t>
            </a:r>
          </a:p>
        </p:txBody>
      </p:sp>
      <p:pic>
        <p:nvPicPr>
          <p:cNvPr id="4" name="Glas 030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6813" y="1718601"/>
            <a:ext cx="609600" cy="609600"/>
          </a:xfrm>
          <a:prstGeom prst="rect">
            <a:avLst/>
          </a:prstGeom>
        </p:spPr>
      </p:pic>
      <p:pic>
        <p:nvPicPr>
          <p:cNvPr id="10" name="Označba mesta vsebine 9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64" y="3764597"/>
            <a:ext cx="3192017" cy="2394013"/>
          </a:xfrm>
        </p:spPr>
      </p:pic>
    </p:spTree>
    <p:extLst>
      <p:ext uri="{BB962C8B-B14F-4D97-AF65-F5344CB8AC3E}">
        <p14:creationId xmlns:p14="http://schemas.microsoft.com/office/powerpoint/2010/main" val="11273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/>
              <a:t>Hello</a:t>
            </a:r>
            <a:r>
              <a:rPr lang="sl-SI" dirty="0"/>
              <a:t> </a:t>
            </a:r>
            <a:r>
              <a:rPr lang="sl-SI" dirty="0" err="1"/>
              <a:t>children</a:t>
            </a:r>
            <a:r>
              <a:rPr lang="sl-SI" dirty="0"/>
              <a:t>, </a:t>
            </a:r>
            <a:r>
              <a:rPr lang="sl-SI" dirty="0" err="1"/>
              <a:t>this</a:t>
            </a:r>
            <a:r>
              <a:rPr lang="sl-SI" dirty="0"/>
              <a:t> is Miss Rečnik. </a:t>
            </a:r>
            <a:r>
              <a:rPr lang="sl-SI" dirty="0" err="1"/>
              <a:t>I‘ve</a:t>
            </a:r>
            <a:r>
              <a:rPr lang="sl-SI" dirty="0"/>
              <a:t> </a:t>
            </a:r>
            <a:r>
              <a:rPr lang="sl-SI" dirty="0" err="1"/>
              <a:t>got</a:t>
            </a:r>
            <a:r>
              <a:rPr lang="sl-SI" dirty="0"/>
              <a:t> a pet, </a:t>
            </a:r>
            <a:r>
              <a:rPr lang="sl-SI" dirty="0" err="1"/>
              <a:t>too</a:t>
            </a:r>
            <a:r>
              <a:rPr lang="sl-SI" dirty="0"/>
              <a:t>.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75212" y="2181087"/>
            <a:ext cx="4190773" cy="1613148"/>
          </a:xfrm>
        </p:spPr>
        <p:txBody>
          <a:bodyPr/>
          <a:lstStyle/>
          <a:p>
            <a:r>
              <a:rPr lang="sl-SI" dirty="0" err="1">
                <a:solidFill>
                  <a:schemeClr val="tx1"/>
                </a:solidFill>
              </a:rPr>
              <a:t>This</a:t>
            </a:r>
            <a:r>
              <a:rPr lang="sl-SI" dirty="0">
                <a:solidFill>
                  <a:schemeClr val="tx1"/>
                </a:solidFill>
              </a:rPr>
              <a:t> is </a:t>
            </a:r>
            <a:r>
              <a:rPr lang="sl-SI" dirty="0" err="1">
                <a:solidFill>
                  <a:schemeClr val="tx1"/>
                </a:solidFill>
              </a:rPr>
              <a:t>my</a:t>
            </a:r>
            <a:r>
              <a:rPr lang="sl-SI" dirty="0">
                <a:solidFill>
                  <a:schemeClr val="tx1"/>
                </a:solidFill>
              </a:rPr>
              <a:t> dog. </a:t>
            </a:r>
            <a:r>
              <a:rPr lang="sl-SI" dirty="0" err="1">
                <a:solidFill>
                  <a:schemeClr val="tx1"/>
                </a:solidFill>
              </a:rPr>
              <a:t>Her</a:t>
            </a:r>
            <a:r>
              <a:rPr lang="sl-SI" dirty="0">
                <a:solidFill>
                  <a:schemeClr val="tx1"/>
                </a:solidFill>
              </a:rPr>
              <a:t> name is Luna. </a:t>
            </a:r>
            <a:r>
              <a:rPr lang="sl-SI" dirty="0" err="1">
                <a:solidFill>
                  <a:schemeClr val="tx1"/>
                </a:solidFill>
              </a:rPr>
              <a:t>She</a:t>
            </a:r>
            <a:r>
              <a:rPr lang="sl-SI" dirty="0">
                <a:solidFill>
                  <a:schemeClr val="tx1"/>
                </a:solidFill>
              </a:rPr>
              <a:t> is a </a:t>
            </a:r>
            <a:r>
              <a:rPr lang="sl-SI" dirty="0" err="1">
                <a:solidFill>
                  <a:schemeClr val="tx1"/>
                </a:solidFill>
              </a:rPr>
              <a:t>very</a:t>
            </a:r>
            <a:r>
              <a:rPr lang="sl-SI" dirty="0">
                <a:solidFill>
                  <a:schemeClr val="tx1"/>
                </a:solidFill>
              </a:rPr>
              <a:t> big dog. </a:t>
            </a:r>
            <a:r>
              <a:rPr lang="sl-SI" dirty="0" err="1">
                <a:solidFill>
                  <a:schemeClr val="tx1"/>
                </a:solidFill>
              </a:rPr>
              <a:t>She</a:t>
            </a:r>
            <a:r>
              <a:rPr lang="sl-SI" dirty="0">
                <a:solidFill>
                  <a:schemeClr val="tx1"/>
                </a:solidFill>
              </a:rPr>
              <a:t> is </a:t>
            </a:r>
            <a:r>
              <a:rPr lang="sl-SI" dirty="0" err="1">
                <a:solidFill>
                  <a:schemeClr val="tx1"/>
                </a:solidFill>
              </a:rPr>
              <a:t>very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friendly</a:t>
            </a:r>
            <a:r>
              <a:rPr lang="sl-SI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163295" y="3769879"/>
            <a:ext cx="4718050" cy="2377403"/>
          </a:xfrm>
          <a:prstGeom prst="rect">
            <a:avLst/>
          </a:prstGeom>
        </p:spPr>
      </p:pic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7111964" y="2056395"/>
            <a:ext cx="4718304" cy="3694781"/>
          </a:xfrm>
        </p:spPr>
        <p:txBody>
          <a:bodyPr/>
          <a:lstStyle/>
          <a:p>
            <a:pPr marL="0" indent="0">
              <a:buNone/>
            </a:pPr>
            <a:r>
              <a:rPr lang="sl-SI" dirty="0" err="1"/>
              <a:t>This</a:t>
            </a:r>
            <a:r>
              <a:rPr lang="sl-SI" dirty="0"/>
              <a:t> is </a:t>
            </a:r>
            <a:r>
              <a:rPr lang="sl-SI" dirty="0" err="1"/>
              <a:t>my</a:t>
            </a:r>
            <a:r>
              <a:rPr lang="sl-SI" dirty="0"/>
              <a:t> </a:t>
            </a:r>
            <a:r>
              <a:rPr lang="sl-SI" dirty="0" err="1"/>
              <a:t>cat</a:t>
            </a:r>
            <a:r>
              <a:rPr lang="sl-SI" dirty="0"/>
              <a:t>. </a:t>
            </a:r>
            <a:r>
              <a:rPr lang="sl-SI" dirty="0" err="1"/>
              <a:t>Her</a:t>
            </a:r>
            <a:r>
              <a:rPr lang="sl-SI" dirty="0"/>
              <a:t> name is Kepica. </a:t>
            </a:r>
            <a:r>
              <a:rPr lang="sl-SI" dirty="0" err="1"/>
              <a:t>She</a:t>
            </a:r>
            <a:r>
              <a:rPr lang="sl-SI" dirty="0"/>
              <a:t> is </a:t>
            </a:r>
            <a:r>
              <a:rPr lang="sl-SI" dirty="0" err="1"/>
              <a:t>brown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white</a:t>
            </a:r>
            <a:r>
              <a:rPr lang="sl-SI" dirty="0"/>
              <a:t>. </a:t>
            </a:r>
            <a:r>
              <a:rPr lang="sl-SI" dirty="0" err="1"/>
              <a:t>She</a:t>
            </a:r>
            <a:r>
              <a:rPr lang="sl-SI" dirty="0"/>
              <a:t> is </a:t>
            </a:r>
            <a:r>
              <a:rPr lang="sl-SI" dirty="0" err="1"/>
              <a:t>very</a:t>
            </a:r>
            <a:r>
              <a:rPr lang="sl-SI" dirty="0"/>
              <a:t> </a:t>
            </a:r>
            <a:r>
              <a:rPr lang="sl-SI" dirty="0" err="1"/>
              <a:t>soft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she</a:t>
            </a:r>
            <a:r>
              <a:rPr lang="sl-SI" dirty="0"/>
              <a:t> </a:t>
            </a:r>
            <a:r>
              <a:rPr lang="sl-SI" dirty="0" err="1"/>
              <a:t>likes</a:t>
            </a:r>
            <a:r>
              <a:rPr lang="sl-SI" dirty="0"/>
              <a:t> to </a:t>
            </a:r>
            <a:r>
              <a:rPr lang="sl-SI" dirty="0" err="1"/>
              <a:t>cudle</a:t>
            </a:r>
            <a:r>
              <a:rPr lang="sl-SI" dirty="0"/>
              <a:t>. </a:t>
            </a:r>
          </a:p>
        </p:txBody>
      </p:sp>
      <p:pic>
        <p:nvPicPr>
          <p:cNvPr id="4" name="LUNAP">
            <a:hlinkClick r:id="" action="ppaction://media"/>
            <a:extLst>
              <a:ext uri="{FF2B5EF4-FFF2-40B4-BE49-F238E27FC236}">
                <a16:creationId xmlns:a16="http://schemas.microsoft.com/office/drawing/2014/main" id="{8FC151A9-8F6D-48E5-B61D-EF8F4CA3F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41763" y="3088121"/>
            <a:ext cx="406400" cy="406400"/>
          </a:xfrm>
          <a:prstGeom prst="rect">
            <a:avLst/>
          </a:prstGeom>
        </p:spPr>
      </p:pic>
      <p:pic>
        <p:nvPicPr>
          <p:cNvPr id="9" name="Posnet zvok">
            <a:hlinkClick r:id="" action="ppaction://media"/>
            <a:extLst>
              <a:ext uri="{FF2B5EF4-FFF2-40B4-BE49-F238E27FC236}">
                <a16:creationId xmlns:a16="http://schemas.microsoft.com/office/drawing/2014/main" id="{18773197-21F9-4C58-9322-57E928B2E0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8243" y="3461891"/>
            <a:ext cx="406400" cy="4064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768" y="3494521"/>
            <a:ext cx="3155347" cy="236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0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1" y="679270"/>
            <a:ext cx="9601197" cy="1515290"/>
          </a:xfrm>
        </p:spPr>
        <p:txBody>
          <a:bodyPr>
            <a:normAutofit fontScale="90000"/>
          </a:bodyPr>
          <a:lstStyle/>
          <a:p>
            <a:r>
              <a:rPr lang="sl-SI" dirty="0"/>
              <a:t>Kaj pa vi otroci? </a:t>
            </a:r>
            <a:br>
              <a:rPr lang="sl-SI" dirty="0"/>
            </a:br>
            <a:r>
              <a:rPr lang="sl-SI" dirty="0"/>
              <a:t>A imate tudi vi doma kakšno živalco? </a:t>
            </a:r>
            <a:br>
              <a:rPr lang="sl-SI" dirty="0"/>
            </a:br>
            <a:r>
              <a:rPr lang="sl-SI" dirty="0"/>
              <a:t>Je še nimate, pa si jo želite?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 algn="ctr">
              <a:buNone/>
            </a:pPr>
            <a:r>
              <a:rPr lang="sl-SI" dirty="0"/>
              <a:t>Pošljite nama fotografijo vašega ljubljenčka ali pa v zvezek narišite, </a:t>
            </a:r>
          </a:p>
          <a:p>
            <a:pPr marL="0" indent="0" algn="ctr">
              <a:buNone/>
            </a:pPr>
            <a:r>
              <a:rPr lang="sl-SI" dirty="0"/>
              <a:t>katero žival si želite.</a:t>
            </a:r>
          </a:p>
          <a:p>
            <a:pPr marL="0" indent="0" algn="ctr">
              <a:buNone/>
            </a:pPr>
            <a:endParaRPr lang="sl-SI" dirty="0"/>
          </a:p>
          <a:p>
            <a:pPr marL="0" indent="0" algn="ctr">
              <a:buNone/>
            </a:pPr>
            <a:r>
              <a:rPr lang="sl-SI" dirty="0"/>
              <a:t>Lepo bodite do naslednjega tedna.</a:t>
            </a:r>
          </a:p>
        </p:txBody>
      </p:sp>
      <p:pic>
        <p:nvPicPr>
          <p:cNvPr id="4" name="Glas 028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1766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0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617E31F07B284A88AF162CBB791688" ma:contentTypeVersion="0" ma:contentTypeDescription="Ustvari nov dokument." ma:contentTypeScope="" ma:versionID="960ad43f589f127fe1796879ed80cde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99a9de58ed5b7af5e18eea80c48e66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3BBD3C6-C4E4-4404-8C59-C12679B4CC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36478A8-31C1-4075-8783-3B36A47F25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0B6E3F-7325-4201-AD81-3F73EF76B1A4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elements/1.1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125</TotalTime>
  <Words>229</Words>
  <Application>Microsoft Office PowerPoint</Application>
  <PresentationFormat>Širokozaslonsko</PresentationFormat>
  <Paragraphs>21</Paragraphs>
  <Slides>9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2" baseType="lpstr">
      <vt:lpstr>Arial</vt:lpstr>
      <vt:lpstr>Garamond</vt:lpstr>
      <vt:lpstr>Naravno</vt:lpstr>
      <vt:lpstr>Pozdravljeni, učenci!</vt:lpstr>
      <vt:lpstr>PowerPointova predstavitev</vt:lpstr>
      <vt:lpstr>Poiščite si kotiček, udobno se namestite in uživajte ob pravljici …</vt:lpstr>
      <vt:lpstr>Dobro poglejte sliko… Katere živali so na sliki? Katera žival pa manjka? </vt:lpstr>
      <vt:lpstr>REŠITEV: NA SLIKI SO: A MONKEY, A GIRAFFE, AN ELEPHANT, A CAMEL, A PUPPY, A LION, A FROG MANJKA: A SNAKE  </vt:lpstr>
      <vt:lpstr>Otroci, tudi midve bi vam radi nekaj pokazali in povedali…</vt:lpstr>
      <vt:lpstr>Hello children, this is Miss Potokar. I‘ve got a pet, too.</vt:lpstr>
      <vt:lpstr>Hello children, this is Miss Rečnik. I‘ve got a pet, too.</vt:lpstr>
      <vt:lpstr>Kaj pa vi otroci?  A imate tudi vi doma kakšno živalco?  Je še nimate, pa si jo želite?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Pozdravljeni, učenci!</dc:title>
  <dc:creator>Nina</dc:creator>
  <cp:lastModifiedBy>Nina</cp:lastModifiedBy>
  <cp:revision>19</cp:revision>
  <dcterms:created xsi:type="dcterms:W3CDTF">2020-05-06T16:03:15Z</dcterms:created>
  <dcterms:modified xsi:type="dcterms:W3CDTF">2020-05-06T19:41:45Z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0x0101004D617E31F07B284A88AF162CBB791688</vt:lpwstr>
  </property>
</Properties>
</file>