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4" r:id="rId5"/>
    <p:sldId id="266" r:id="rId6"/>
    <p:sldId id="268" r:id="rId7"/>
    <p:sldId id="270" r:id="rId8"/>
    <p:sldId id="272" r:id="rId9"/>
    <p:sldId id="274" r:id="rId10"/>
    <p:sldId id="27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288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3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682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5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370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715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374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591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704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159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913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ABEEA-74A0-4AD4-9E5B-28EFBB2FBD31}" type="datetimeFigureOut">
              <a:rPr lang="sl-SI" smtClean="0"/>
              <a:t>7.5.2020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F5A3-A9AE-4194-94EF-318E461EAA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83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hyperlink" Target="https://www.youtube.com/watch?v=d81NjAP2qmQ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OSVOBODILAN FRONTA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3017" y="103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979937" y="0"/>
            <a:ext cx="8229600" cy="692696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C00000"/>
                </a:solidFill>
              </a:rPr>
              <a:t>PONOVIMO</a:t>
            </a:r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>
          <a:xfrm>
            <a:off x="1979937" y="692696"/>
            <a:ext cx="8229600" cy="53515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400" b="1" dirty="0"/>
          </a:p>
          <a:p>
            <a:pPr marL="514350" indent="-514350">
              <a:buFont typeface="+mj-lt"/>
              <a:buAutoNum type="arabicPeriod"/>
            </a:pPr>
            <a:r>
              <a:rPr lang="sl-SI" sz="2400" b="1" dirty="0"/>
              <a:t>Opiši oblike odpora, ki so jih izvajali Slovenci</a:t>
            </a:r>
            <a:r>
              <a:rPr lang="sl-SI" sz="2400" b="1" dirty="0" smtClean="0"/>
              <a:t>.</a:t>
            </a:r>
            <a:endParaRPr lang="sl-SI" sz="2400" b="1" dirty="0"/>
          </a:p>
          <a:p>
            <a:pPr marL="514350" indent="-514350">
              <a:buFont typeface="+mj-lt"/>
              <a:buAutoNum type="arabicPeriod"/>
            </a:pPr>
            <a:r>
              <a:rPr lang="sl-SI" sz="2400" b="1" dirty="0"/>
              <a:t>Opiši življenje v okupirani Ljubljani.</a:t>
            </a:r>
          </a:p>
          <a:p>
            <a:pPr marL="0" indent="0">
              <a:buNone/>
            </a:pPr>
            <a:endParaRPr lang="sl-SI" sz="2400" b="1" dirty="0"/>
          </a:p>
          <a:p>
            <a:pPr marL="0" indent="0">
              <a:buNone/>
            </a:pPr>
            <a:r>
              <a:rPr lang="sl-SI" sz="2400" b="1" dirty="0">
                <a:solidFill>
                  <a:srgbClr val="C00000"/>
                </a:solidFill>
              </a:rPr>
              <a:t>PREMISLI: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400" b="1" dirty="0">
                <a:solidFill>
                  <a:srgbClr val="C00000"/>
                </a:solidFill>
              </a:rPr>
              <a:t>Zakaj nasilje okupatorjev ni ustavilo slovenskega odporniškega </a:t>
            </a:r>
            <a:r>
              <a:rPr lang="sl-SI" sz="2400" b="1" dirty="0" smtClean="0">
                <a:solidFill>
                  <a:srgbClr val="C00000"/>
                </a:solidFill>
              </a:rPr>
              <a:t>gibanja. </a:t>
            </a:r>
            <a:endParaRPr lang="sl-SI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88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 smtClean="0"/>
              <a:t>OSVOBODILNA FRONTA  (OF)</a:t>
            </a:r>
            <a:br>
              <a:rPr lang="sl-SI" dirty="0" smtClean="0"/>
            </a:br>
            <a:r>
              <a:rPr lang="sl-SI" sz="2400" dirty="0" smtClean="0"/>
              <a:t>(</a:t>
            </a:r>
            <a:r>
              <a:rPr lang="sl-SI" sz="3100" dirty="0" smtClean="0"/>
              <a:t>slov. organizacija, ki je organizirala osvobodilno gibanje)</a:t>
            </a:r>
            <a:endParaRPr lang="sl-SI" sz="31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 </a:t>
            </a:r>
            <a:r>
              <a:rPr lang="sl-SI" dirty="0" smtClean="0"/>
              <a:t> </a:t>
            </a:r>
            <a:r>
              <a:rPr lang="sl-SI" sz="2400" dirty="0" smtClean="0"/>
              <a:t>ustanovljena: 27. 4. 1941</a:t>
            </a:r>
          </a:p>
          <a:p>
            <a:r>
              <a:rPr lang="sl-SI" sz="2400" dirty="0" smtClean="0"/>
              <a:t>Kje: v Ljubljani</a:t>
            </a:r>
          </a:p>
          <a:p>
            <a:r>
              <a:rPr lang="sl-SI" sz="2400" dirty="0" smtClean="0"/>
              <a:t>Ustanovitelji: komunisti, krščanski socialisti, kulturni delavci, levo usmerjeni Sokoli.</a:t>
            </a:r>
          </a:p>
          <a:p>
            <a:r>
              <a:rPr lang="sl-SI" sz="2400" dirty="0" smtClean="0"/>
              <a:t>Program: temeljne točke OF slovenskega naroda.</a:t>
            </a:r>
          </a:p>
          <a:p>
            <a:r>
              <a:rPr lang="sl-SI" sz="2400" dirty="0" smtClean="0"/>
              <a:t>Cilji: osvoboditev Slovenije, osvoboditev Jugoslavije.</a:t>
            </a:r>
          </a:p>
          <a:p>
            <a:r>
              <a:rPr lang="sl-SI" sz="2400" dirty="0" smtClean="0"/>
              <a:t>Septembra 1941 je postala OF predstavnik ljudske oblasti.</a:t>
            </a:r>
          </a:p>
          <a:p>
            <a:r>
              <a:rPr lang="sl-SI" sz="2400" dirty="0" smtClean="0"/>
              <a:t>Prevzame vodenje oblasti in vodenje vojske.</a:t>
            </a:r>
          </a:p>
          <a:p>
            <a:r>
              <a:rPr lang="sl-SI" sz="2400" dirty="0" smtClean="0"/>
              <a:t>Ljubljana je središče OF.</a:t>
            </a:r>
            <a:endParaRPr lang="sl-SI" sz="2400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1028" y="4001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STRUKTURA OF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IZVRŠILNI ODBOR (zastopa vse skupine).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VRHOVNI PLENUM (skupščina)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POKRAJINSKI ODBOR ZA OF (za Dolenjsko, Primorsko…)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OKROŽNI ODBOR OF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OKRAJINSKI ODBOR OF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TERENSKI ODBOR OF (najvažnejši)</a:t>
            </a:r>
          </a:p>
          <a:p>
            <a:pPr marL="514350" indent="-514350">
              <a:buFont typeface="+mj-lt"/>
              <a:buAutoNum type="arabicPeriod"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VOS (varnostno- obveščevalna služba)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5715" y="5122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17204" y="119385"/>
            <a:ext cx="8229600" cy="562074"/>
          </a:xfrm>
        </p:spPr>
        <p:txBody>
          <a:bodyPr>
            <a:noAutofit/>
          </a:bodyPr>
          <a:lstStyle/>
          <a:p>
            <a:r>
              <a:rPr lang="sl-SI" sz="3600" b="1" dirty="0" smtClean="0">
                <a:solidFill>
                  <a:srgbClr val="C00000"/>
                </a:solidFill>
              </a:rPr>
              <a:t> </a:t>
            </a:r>
            <a:r>
              <a:rPr lang="sl-SI" sz="3600" b="1" dirty="0">
                <a:solidFill>
                  <a:srgbClr val="C00000"/>
                </a:solidFill>
              </a:rPr>
              <a:t>Kdo so bili partizani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43" y="1916832"/>
            <a:ext cx="3619681" cy="245668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Zaobljeni pravokotnik 3"/>
          <p:cNvSpPr/>
          <p:nvPr/>
        </p:nvSpPr>
        <p:spPr>
          <a:xfrm>
            <a:off x="1798218" y="922514"/>
            <a:ext cx="2187416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Posamezniki so prostovoljno odšli v gozdove – </a:t>
            </a:r>
            <a:r>
              <a:rPr lang="sl-SI" b="1" dirty="0">
                <a:solidFill>
                  <a:srgbClr val="C00000"/>
                </a:solidFill>
              </a:rPr>
              <a:t>prve partizanske čete</a:t>
            </a:r>
            <a:r>
              <a:rPr lang="sl-SI" b="1" dirty="0"/>
              <a:t>.</a:t>
            </a:r>
          </a:p>
        </p:txBody>
      </p:sp>
      <p:sp>
        <p:nvSpPr>
          <p:cNvPr id="5" name="Zaobljeni pravokotnik 4"/>
          <p:cNvSpPr/>
          <p:nvPr/>
        </p:nvSpPr>
        <p:spPr>
          <a:xfrm>
            <a:off x="1791510" y="2479102"/>
            <a:ext cx="2211286" cy="1800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Sprva so imeli enotna le partizanska pokrivala – </a:t>
            </a:r>
            <a:r>
              <a:rPr lang="sl-SI" b="1" dirty="0" err="1">
                <a:solidFill>
                  <a:srgbClr val="C00000"/>
                </a:solidFill>
              </a:rPr>
              <a:t>triglavke</a:t>
            </a:r>
            <a:r>
              <a:rPr lang="sl-SI" b="1" dirty="0">
                <a:solidFill>
                  <a:srgbClr val="C00000"/>
                </a:solidFill>
              </a:rPr>
              <a:t> z zvezdo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1763364" y="4495382"/>
            <a:ext cx="2172397" cy="21019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C00000"/>
                </a:solidFill>
              </a:rPr>
              <a:t>Enote OF </a:t>
            </a:r>
            <a:r>
              <a:rPr lang="sl-SI" b="1" dirty="0"/>
              <a:t>so skrbele za mobilizacijo partizanskih prostovoljcev in pomagale pri odhodu v gozdove.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4367809" y="764704"/>
            <a:ext cx="3528390" cy="9943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Prvi partizani so bili predvsem </a:t>
            </a:r>
            <a:r>
              <a:rPr lang="sl-SI" b="1" dirty="0">
                <a:solidFill>
                  <a:srgbClr val="C00000"/>
                </a:solidFill>
              </a:rPr>
              <a:t>komunisti</a:t>
            </a:r>
            <a:r>
              <a:rPr lang="sl-SI" b="1" dirty="0"/>
              <a:t>. Najbolj izkušeni so prihajali iz vrst španskih borcev.</a:t>
            </a:r>
          </a:p>
        </p:txBody>
      </p:sp>
      <p:sp>
        <p:nvSpPr>
          <p:cNvPr id="8" name="Zaobljeni pravokotnik 7"/>
          <p:cNvSpPr/>
          <p:nvPr/>
        </p:nvSpPr>
        <p:spPr>
          <a:xfrm>
            <a:off x="8090091" y="1016173"/>
            <a:ext cx="2314600" cy="12019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Vodstvo: </a:t>
            </a:r>
            <a:r>
              <a:rPr lang="sl-SI" b="1" dirty="0">
                <a:solidFill>
                  <a:srgbClr val="C00000"/>
                </a:solidFill>
              </a:rPr>
              <a:t>Vrhovno poveljstvo slovenskih partizanskih čet</a:t>
            </a:r>
            <a:r>
              <a:rPr lang="sl-SI" b="1" dirty="0"/>
              <a:t>.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8206931" y="4275491"/>
            <a:ext cx="2304254" cy="15019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Od začetka vojne sestavni del </a:t>
            </a:r>
            <a:r>
              <a:rPr lang="sl-SI" b="1" dirty="0">
                <a:solidFill>
                  <a:srgbClr val="C00000"/>
                </a:solidFill>
              </a:rPr>
              <a:t>jugoslovanskega osvobodilnega gibanja.</a:t>
            </a:r>
          </a:p>
        </p:txBody>
      </p:sp>
      <p:sp>
        <p:nvSpPr>
          <p:cNvPr id="10" name="Zaobljeni pravokotnik 9"/>
          <p:cNvSpPr/>
          <p:nvPr/>
        </p:nvSpPr>
        <p:spPr>
          <a:xfrm>
            <a:off x="8152217" y="2552814"/>
            <a:ext cx="2413683" cy="12943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C00000"/>
                </a:solidFill>
              </a:rPr>
              <a:t>Samostojno</a:t>
            </a:r>
            <a:r>
              <a:rPr lang="sl-SI" b="1" dirty="0"/>
              <a:t> je načrtovalo in izvajalo akcije na slovenskem ozemlju.</a:t>
            </a:r>
          </a:p>
        </p:txBody>
      </p:sp>
      <p:sp>
        <p:nvSpPr>
          <p:cNvPr id="11" name="Zaobljeni pravokotnik 10"/>
          <p:cNvSpPr/>
          <p:nvPr/>
        </p:nvSpPr>
        <p:spPr>
          <a:xfrm>
            <a:off x="4187788" y="4531330"/>
            <a:ext cx="3816424" cy="22100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C00000"/>
                </a:solidFill>
              </a:rPr>
              <a:t>Partizanski način bojevanja: 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izogibali so se neposrednim spopadom,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napadali iz zasede, izvajali diverzantske akcije,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zavetje v gozdovih, samotnih kmetijah, kočah …</a:t>
            </a:r>
          </a:p>
        </p:txBody>
      </p:sp>
      <p:cxnSp>
        <p:nvCxnSpPr>
          <p:cNvPr id="16" name="Raven puščični konektor 15"/>
          <p:cNvCxnSpPr>
            <a:stCxn id="8" idx="2"/>
            <a:endCxn id="10" idx="0"/>
          </p:cNvCxnSpPr>
          <p:nvPr/>
        </p:nvCxnSpPr>
        <p:spPr>
          <a:xfrm>
            <a:off x="9247392" y="2218099"/>
            <a:ext cx="111667" cy="3347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konektor 17"/>
          <p:cNvCxnSpPr>
            <a:stCxn id="10" idx="2"/>
            <a:endCxn id="9" idx="0"/>
          </p:cNvCxnSpPr>
          <p:nvPr/>
        </p:nvCxnSpPr>
        <p:spPr>
          <a:xfrm>
            <a:off x="9359058" y="3847116"/>
            <a:ext cx="0" cy="4283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4903" y="5331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7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43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Autofit/>
          </a:bodyPr>
          <a:lstStyle/>
          <a:p>
            <a:r>
              <a:rPr lang="sl-SI" sz="2800" b="1" dirty="0" smtClean="0">
                <a:solidFill>
                  <a:srgbClr val="C00000"/>
                </a:solidFill>
              </a:rPr>
              <a:t> </a:t>
            </a:r>
            <a:r>
              <a:rPr lang="sl-SI" sz="2800" b="1" dirty="0">
                <a:solidFill>
                  <a:srgbClr val="C00000"/>
                </a:solidFill>
              </a:rPr>
              <a:t>Kako je potekalo življenje na okupiranem ozemlju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8736" y="2924945"/>
            <a:ext cx="3901733" cy="21777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Zaobljeni pravokotnik 3"/>
          <p:cNvSpPr/>
          <p:nvPr/>
        </p:nvSpPr>
        <p:spPr>
          <a:xfrm>
            <a:off x="1908736" y="962607"/>
            <a:ext cx="8302065" cy="15393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000" b="1" dirty="0">
                <a:solidFill>
                  <a:srgbClr val="C00000"/>
                </a:solidFill>
                <a:latin typeface="Arial"/>
                <a:cs typeface="Arial"/>
              </a:rPr>
              <a:t>● </a:t>
            </a:r>
            <a:r>
              <a:rPr lang="sl-SI" sz="2000" b="1" dirty="0">
                <a:solidFill>
                  <a:srgbClr val="C00000"/>
                </a:solidFill>
              </a:rPr>
              <a:t>Pomanjkanje</a:t>
            </a:r>
            <a:r>
              <a:rPr lang="sl-SI" sz="2000" b="1" dirty="0"/>
              <a:t> najosnovnejših živil, živilske nakaznice, dviganje cen, policijska ura. </a:t>
            </a:r>
          </a:p>
          <a:p>
            <a:r>
              <a:rPr lang="sl-SI" sz="2000" b="1" dirty="0">
                <a:latin typeface="Arial"/>
                <a:cs typeface="Arial"/>
              </a:rPr>
              <a:t>● </a:t>
            </a:r>
            <a:r>
              <a:rPr lang="sl-SI" sz="2000" b="1" dirty="0"/>
              <a:t>S porastom odporniškega gibanja so se krepili </a:t>
            </a:r>
            <a:r>
              <a:rPr lang="sl-SI" sz="2000" b="1" dirty="0">
                <a:solidFill>
                  <a:srgbClr val="C00000"/>
                </a:solidFill>
              </a:rPr>
              <a:t>nasilni ukrepi okupatorja</a:t>
            </a:r>
            <a:r>
              <a:rPr lang="sl-SI" sz="2000" b="1" dirty="0"/>
              <a:t>: racije, streljanje talcev …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1" y="3212976"/>
            <a:ext cx="4125601" cy="250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Pravokotnik 6"/>
          <p:cNvSpPr/>
          <p:nvPr/>
        </p:nvSpPr>
        <p:spPr>
          <a:xfrm>
            <a:off x="6096000" y="5877272"/>
            <a:ext cx="412560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Kljub vojni se je življenje nadaljevalo. Razmisli, zakaj.</a:t>
            </a: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2286" y="657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8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Autofit/>
          </a:bodyPr>
          <a:lstStyle/>
          <a:p>
            <a:r>
              <a:rPr lang="sl-SI" sz="3200" b="1" dirty="0" smtClean="0">
                <a:solidFill>
                  <a:srgbClr val="C00000"/>
                </a:solidFill>
              </a:rPr>
              <a:t> </a:t>
            </a:r>
            <a:r>
              <a:rPr lang="sl-SI" sz="3200" b="1" dirty="0">
                <a:solidFill>
                  <a:srgbClr val="C00000"/>
                </a:solidFill>
              </a:rPr>
              <a:t>Kakšno vlogo je med vojno imela kultura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1981200" y="1157439"/>
            <a:ext cx="3096344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Nemci in Madžari so ob zasedbi prepovedali slovensko kulturno življenje.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5515561" y="1157439"/>
            <a:ext cx="338437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Italijani v Ljubljanski pokrajini so omogočili kulturno delovanje Slovencev.</a:t>
            </a:r>
          </a:p>
        </p:txBody>
      </p:sp>
      <p:sp>
        <p:nvSpPr>
          <p:cNvPr id="8" name="Zaobljeni pravokotnik 7"/>
          <p:cNvSpPr/>
          <p:nvPr/>
        </p:nvSpPr>
        <p:spPr>
          <a:xfrm>
            <a:off x="3071664" y="2369469"/>
            <a:ext cx="5343922" cy="7268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C00000"/>
                </a:solidFill>
              </a:rPr>
              <a:t>Aprila 1942 OF </a:t>
            </a:r>
            <a:r>
              <a:rPr lang="sl-SI" sz="2000" b="1" dirty="0"/>
              <a:t>objavila poziv h </a:t>
            </a:r>
            <a:r>
              <a:rPr lang="sl-SI" sz="2000" b="1" dirty="0">
                <a:solidFill>
                  <a:srgbClr val="C00000"/>
                </a:solidFill>
              </a:rPr>
              <a:t>kulturnemu molku.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2376654" y="3300196"/>
            <a:ext cx="6743682" cy="9262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Kultura je imela v osvobodilnem boju zelo </a:t>
            </a:r>
            <a:r>
              <a:rPr lang="sl-SI" sz="2000" b="1" dirty="0">
                <a:solidFill>
                  <a:srgbClr val="C00000"/>
                </a:solidFill>
              </a:rPr>
              <a:t>pomembno vlogo</a:t>
            </a:r>
            <a:r>
              <a:rPr lang="sl-SI" sz="2000" b="1" dirty="0"/>
              <a:t>, saj so z njeno pomočjo spodbujali </a:t>
            </a:r>
            <a:r>
              <a:rPr lang="sl-SI" sz="2000" b="1" dirty="0">
                <a:solidFill>
                  <a:srgbClr val="C00000"/>
                </a:solidFill>
              </a:rPr>
              <a:t>borbenost</a:t>
            </a:r>
            <a:r>
              <a:rPr lang="sl-SI" sz="2000" b="1" dirty="0"/>
              <a:t> Slovencev.</a:t>
            </a:r>
          </a:p>
        </p:txBody>
      </p:sp>
      <p:sp>
        <p:nvSpPr>
          <p:cNvPr id="10" name="Zaobljeni pravokotnik 9"/>
          <p:cNvSpPr/>
          <p:nvPr/>
        </p:nvSpPr>
        <p:spPr>
          <a:xfrm>
            <a:off x="1830316" y="4629034"/>
            <a:ext cx="2105444" cy="9005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Tiskali publikacije, leposlovna, pesniška dela…</a:t>
            </a:r>
          </a:p>
        </p:txBody>
      </p:sp>
      <p:sp>
        <p:nvSpPr>
          <p:cNvPr id="11" name="Zaobljeni pravokotnik 10"/>
          <p:cNvSpPr/>
          <p:nvPr/>
        </p:nvSpPr>
        <p:spPr>
          <a:xfrm>
            <a:off x="4408877" y="4629034"/>
            <a:ext cx="3312368" cy="15841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Na osvobojenem ozemlju: mitingi, gledališke predstave, pevski zbori, folklorne skupine, orkestri, športne prireditve …</a:t>
            </a:r>
          </a:p>
        </p:txBody>
      </p:sp>
      <p:sp>
        <p:nvSpPr>
          <p:cNvPr id="12" name="Zaobljeni pravokotnik 11"/>
          <p:cNvSpPr/>
          <p:nvPr/>
        </p:nvSpPr>
        <p:spPr>
          <a:xfrm>
            <a:off x="8194364" y="4629034"/>
            <a:ext cx="2016437" cy="11042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Kulturna dejavnost je bila tudi med Slovenci v taboriščih.</a:t>
            </a:r>
          </a:p>
        </p:txBody>
      </p:sp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689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1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87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www.youtube.com/watch?v=d81NjAP2qmQ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064" y="1775619"/>
            <a:ext cx="3136392" cy="294005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1560576"/>
            <a:ext cx="6973824" cy="3486912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766" y="5527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1158129"/>
            <a:ext cx="4099560" cy="364174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1252728"/>
            <a:ext cx="2404681" cy="348595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158129"/>
            <a:ext cx="4389120" cy="49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68" y="814354"/>
            <a:ext cx="3764551" cy="5362609"/>
          </a:xfrm>
        </p:spPr>
      </p:pic>
    </p:spTree>
    <p:extLst>
      <p:ext uri="{BB962C8B-B14F-4D97-AF65-F5344CB8AC3E}">
        <p14:creationId xmlns:p14="http://schemas.microsoft.com/office/powerpoint/2010/main" val="2301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414</Words>
  <Application>Microsoft Office PowerPoint</Application>
  <PresentationFormat>Širokozaslonsko</PresentationFormat>
  <Paragraphs>51</Paragraphs>
  <Slides>10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OSVOBODILAN FRONTA</vt:lpstr>
      <vt:lpstr>OSVOBODILNA FRONTA  (OF) (slov. organizacija, ki je organizirala osvobodilno gibanje)</vt:lpstr>
      <vt:lpstr>STRUKTURA OF</vt:lpstr>
      <vt:lpstr> Kdo so bili partizani</vt:lpstr>
      <vt:lpstr> Kako je potekalo življenje na okupiranem ozemlju</vt:lpstr>
      <vt:lpstr> Kakšno vlogo je med vojno imela kultura</vt:lpstr>
      <vt:lpstr>https://www.youtube.com/watch?v=d81NjAP2qmQ </vt:lpstr>
      <vt:lpstr>PowerPointova predstavitev</vt:lpstr>
      <vt:lpstr>PowerPointova predstavitev</vt:lpstr>
      <vt:lpstr>PONOVIMO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OSVOBODILAN FRONTA</dc:title>
  <dc:creator>Blanka Čad</dc:creator>
  <cp:lastModifiedBy>Blanka Čad</cp:lastModifiedBy>
  <cp:revision>12</cp:revision>
  <dcterms:created xsi:type="dcterms:W3CDTF">2020-05-06T10:14:05Z</dcterms:created>
  <dcterms:modified xsi:type="dcterms:W3CDTF">2020-05-07T09:11:22Z</dcterms:modified>
</cp:coreProperties>
</file>