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212&amp;v=1CTWk7pQXGA&amp;feature=emb_titl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lgl.si/si/predstavitveni-video?fbclid=IwAR1SN8H-Kh6ZCVODGPSZm-PuUkQaf_qMcJiu0lBMu1u1cRO77KPbRJIeS3A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6F7A51-92D7-460C-B0E0-548B230FC1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KULTURNI DAN:</a:t>
            </a:r>
            <a:br>
              <a:rPr lang="sl-SI" dirty="0"/>
            </a:br>
            <a:r>
              <a:rPr lang="sl-SI" dirty="0"/>
              <a:t>VINKO Möderndorfer: KIT NA PLAŽI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134CD7A-5B2B-496C-888A-61E23B4B2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4.RAZRED, OŠ Ig, maj 2020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A88F75F-018A-4464-8965-A1F7774CD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001" y="2171699"/>
            <a:ext cx="1905098" cy="2863997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2AAFA6C-C7CD-41AE-906D-73B83ED19871}"/>
              </a:ext>
            </a:extLst>
          </p:cNvPr>
          <p:cNvSpPr txBox="1"/>
          <p:nvPr/>
        </p:nvSpPr>
        <p:spPr>
          <a:xfrm>
            <a:off x="6191250" y="5895975"/>
            <a:ext cx="4876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dirty="0"/>
              <a:t>Učiteljice: Andreja, Katarina in Vida</a:t>
            </a:r>
          </a:p>
        </p:txBody>
      </p:sp>
    </p:spTree>
    <p:extLst>
      <p:ext uri="{BB962C8B-B14F-4D97-AF65-F5344CB8AC3E}">
        <p14:creationId xmlns:p14="http://schemas.microsoft.com/office/powerpoint/2010/main" val="39996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9D7983-55F0-4C4D-BB4F-D62BF06E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EMPATIJA, DRUGAČNOST, PRIJATELJSTVO, LJUBEZEN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57B0EA-16D4-4944-9128-A50EA09B3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/>
              <a:t>Dragi učenec/učenka, </a:t>
            </a:r>
          </a:p>
          <a:p>
            <a:pPr marL="0" indent="0">
              <a:buNone/>
            </a:pPr>
            <a:r>
              <a:rPr lang="sl-SI" dirty="0"/>
              <a:t>naš zadnji kulturni dan bomo izpeljali kar od doma. </a:t>
            </a:r>
          </a:p>
          <a:p>
            <a:pPr marL="0" indent="0">
              <a:buNone/>
            </a:pPr>
            <a:r>
              <a:rPr lang="sl-SI" dirty="0"/>
              <a:t>Ker ne moremo obiskati gledališča, si ga bomo naredili doma. Končno boste lahko zraven tudi kaj popili in pojedli, saj si to ob vsakem obisku gledališča močno želite, a vemo, da to ne sodi v gledališki bonton. </a:t>
            </a:r>
          </a:p>
          <a:p>
            <a:pPr marL="0" indent="0">
              <a:buNone/>
            </a:pPr>
            <a:r>
              <a:rPr lang="sl-SI" dirty="0"/>
              <a:t>Ogledali si boste predstavo, ki nosi zelo pomembno in globoko sporočilo. </a:t>
            </a:r>
          </a:p>
          <a:p>
            <a:pPr marL="0" indent="0">
              <a:buNone/>
            </a:pPr>
            <a:r>
              <a:rPr lang="sl-SI" dirty="0"/>
              <a:t>A preden si jo ogledate, razmišljajte o tem, kaj vam pade na misel oz. o čem razmišljate, ko slišite besede: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271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FCB839F-923B-4EEB-9B47-BFE8BEAC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562600"/>
          </a:xfrm>
        </p:spPr>
        <p:txBody>
          <a:bodyPr>
            <a:normAutofit fontScale="92500" lnSpcReduction="10000"/>
          </a:bodyPr>
          <a:lstStyle/>
          <a:p>
            <a:endParaRPr lang="sl-SI" dirty="0"/>
          </a:p>
          <a:p>
            <a:r>
              <a:rPr lang="sl-SI" b="1" dirty="0">
                <a:solidFill>
                  <a:srgbClr val="002060"/>
                </a:solidFill>
              </a:rPr>
              <a:t>Kit na plaži </a:t>
            </a:r>
            <a:r>
              <a:rPr lang="sl-SI" dirty="0"/>
              <a:t>je roman o tem, kako težko je živeti z drugačnostjo in kako ta zaznamuje vse okoli sebe, hkrati pa si s svojim toplim razpletom in srečnim koncem prizadeva pokazati, da je le drugačnost tista, ki v nas lahko prebudi najbolj človeško, ki nas povezuje in nenazadnje tudi dela boljše in močnejše ljudi.</a:t>
            </a:r>
          </a:p>
          <a:p>
            <a:endParaRPr lang="sl-SI" dirty="0"/>
          </a:p>
          <a:p>
            <a:r>
              <a:rPr lang="sl-SI" dirty="0"/>
              <a:t>Kit na plaži je druga knjiga </a:t>
            </a:r>
            <a:r>
              <a:rPr lang="sl-SI" b="1" dirty="0">
                <a:solidFill>
                  <a:srgbClr val="002060"/>
                </a:solidFill>
              </a:rPr>
              <a:t>Vinka Möderndorferja</a:t>
            </a:r>
            <a:r>
              <a:rPr lang="sl-SI" dirty="0"/>
              <a:t>, priljubljenega vsestranskega ustvarjalca namenjena mladini. Pisatelj, pesnik, dramatik in režiser je za svoje delo prejel že več nagrad. S tole duhovito zgodbo o resnih rečeh pa bo zagotovo nagovoril tako mladino kot odrasle.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Oglej si napovednik v obliki kratkega filma:</a:t>
            </a:r>
          </a:p>
          <a:p>
            <a:pPr marL="0" indent="0">
              <a:buNone/>
            </a:pPr>
            <a:r>
              <a:rPr lang="sl-SI" dirty="0">
                <a:hlinkClick r:id="rId2"/>
              </a:rPr>
              <a:t>https://www.youtube.com/watch?time_continue=212&amp;v=1CTWk7pQXGA&amp;feature=emb_title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8249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83169EF-6948-48A7-BB00-B203C8D6A5B1}"/>
              </a:ext>
            </a:extLst>
          </p:cNvPr>
          <p:cNvSpPr txBox="1"/>
          <p:nvPr/>
        </p:nvSpPr>
        <p:spPr>
          <a:xfrm>
            <a:off x="847725" y="685800"/>
            <a:ext cx="104298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Povezava do predstave:</a:t>
            </a:r>
          </a:p>
          <a:p>
            <a:endParaRPr lang="sl-SI" dirty="0"/>
          </a:p>
          <a:p>
            <a:r>
              <a:rPr lang="sl-SI" dirty="0">
                <a:hlinkClick r:id="rId2"/>
              </a:rPr>
              <a:t>http://www.lgl.si/si/predstavitveni-video?fbclid=IwAR1SN8H-Kh6ZCVODGPSZm-PuUkQaf_qMcJiu0lBMu1u1cRO77KPbRJIeS3A</a:t>
            </a:r>
            <a:endParaRPr lang="sl-SI" dirty="0"/>
          </a:p>
          <a:p>
            <a:endParaRPr lang="sl-SI" dirty="0"/>
          </a:p>
          <a:p>
            <a:r>
              <a:rPr lang="sl-SI" dirty="0"/>
              <a:t>Odprla se ti je stran LUTKOVNEGA GLEDALIŠČA LJUBLJANA. Na strani se spusti skoraj do dna in poišči predstavo Kit na plaži.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B0F29326-6CAA-44EA-BB75-39139C7A5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717125"/>
            <a:ext cx="4781639" cy="301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5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8F76B92D-4AB4-4E36-BA4A-237FFA028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206" y="3987737"/>
            <a:ext cx="4610337" cy="2425825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7987031-F471-4772-89E5-14AB8CDD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Ti je bila predstava všeč?</a:t>
            </a:r>
          </a:p>
          <a:p>
            <a:endParaRPr lang="sl-SI" dirty="0"/>
          </a:p>
          <a:p>
            <a:r>
              <a:rPr lang="sl-SI" b="1" dirty="0"/>
              <a:t>V zvezek za slovenščino napiši naslov in odgovori na naslednja vprašanja:</a:t>
            </a:r>
          </a:p>
          <a:p>
            <a:pPr marL="457200" indent="-457200">
              <a:buAutoNum type="arabicPeriod"/>
            </a:pPr>
            <a:r>
              <a:rPr lang="sl-SI" dirty="0"/>
              <a:t>Naštej literarne junake.</a:t>
            </a:r>
          </a:p>
          <a:p>
            <a:pPr marL="457200" indent="-457200">
              <a:buAutoNum type="arabicPeriod"/>
            </a:pPr>
            <a:r>
              <a:rPr lang="sl-SI" dirty="0"/>
              <a:t>Opiši Niko.</a:t>
            </a:r>
          </a:p>
          <a:p>
            <a:pPr marL="457200" indent="-457200">
              <a:buAutoNum type="arabicPeriod"/>
            </a:pPr>
            <a:r>
              <a:rPr lang="sl-SI" dirty="0"/>
              <a:t>Zakaj Nika ni želela sošolcev povabiti k sebi domov? Ali bi ti ravnal enako?</a:t>
            </a:r>
          </a:p>
          <a:p>
            <a:pPr marL="457200" indent="-457200">
              <a:buAutoNum type="arabicPeriod"/>
            </a:pPr>
            <a:r>
              <a:rPr lang="sl-SI" dirty="0"/>
              <a:t>Kateremu liku si najbolj podoben? Zakaj? Kaj imata skupnega?</a:t>
            </a:r>
          </a:p>
          <a:p>
            <a:pPr marL="457200" indent="-457200">
              <a:buAutoNum type="arabicPeriod"/>
            </a:pPr>
            <a:r>
              <a:rPr lang="sl-SI" dirty="0"/>
              <a:t>Kakšno sporočilo si našel v predstavi? </a:t>
            </a:r>
          </a:p>
          <a:p>
            <a:pPr marL="457200" indent="-457200"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5132683"/>
      </p:ext>
    </p:extLst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155</TotalTime>
  <Words>374</Words>
  <Application>Microsoft Office PowerPoint</Application>
  <PresentationFormat>Širokozaslonsko</PresentationFormat>
  <Paragraphs>33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Rezina</vt:lpstr>
      <vt:lpstr>KULTURNI DAN: VINKO Möderndorfer: KIT NA PLAŽI</vt:lpstr>
      <vt:lpstr>EMPATIJA, DRUGAČNOST, PRIJATELJSTVO, LJUBEZEN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KULTURNI DAN: VINKO Möderndorfer: KIT NA PLAŽI</dc:title>
  <dc:creator>Katarina Vinsek</dc:creator>
  <cp:lastModifiedBy>Katarina Vinsek</cp:lastModifiedBy>
  <cp:revision>9</cp:revision>
  <dcterms:created xsi:type="dcterms:W3CDTF">2020-05-05T13:09:41Z</dcterms:created>
  <dcterms:modified xsi:type="dcterms:W3CDTF">2020-05-12T16:58:04Z</dcterms:modified>
</cp:coreProperties>
</file>