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10758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46989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37626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37643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40021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109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37508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37964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49967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1207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61578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2C66B-AA4D-4AA9-BB73-0491D35CA825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38868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7F97B620-CA71-4E6C-A013-8835F64691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1" y="2095500"/>
            <a:ext cx="6151978" cy="4305300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193B602D-EDE4-4A49-8EDF-60FB8385BDFE}"/>
              </a:ext>
            </a:extLst>
          </p:cNvPr>
          <p:cNvSpPr txBox="1"/>
          <p:nvPr/>
        </p:nvSpPr>
        <p:spPr>
          <a:xfrm>
            <a:off x="514351" y="457200"/>
            <a:ext cx="47815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b="1" dirty="0">
                <a:solidFill>
                  <a:srgbClr val="FF0000"/>
                </a:solidFill>
                <a:latin typeface="Arial Nova Cond" panose="020B0506020202020204" pitchFamily="34" charset="0"/>
              </a:rPr>
              <a:t>NA CVETOČEM TRAVNIKU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78781E58-459E-4A5F-A0A5-69ED36537BD6}"/>
              </a:ext>
            </a:extLst>
          </p:cNvPr>
          <p:cNvSpPr txBox="1"/>
          <p:nvPr/>
        </p:nvSpPr>
        <p:spPr>
          <a:xfrm>
            <a:off x="6867525" y="4819724"/>
            <a:ext cx="4552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Prirejeno po Jožici Žurga, maj 2020</a:t>
            </a:r>
          </a:p>
          <a:p>
            <a:endParaRPr lang="sl-SI" dirty="0"/>
          </a:p>
          <a:p>
            <a:endParaRPr lang="sl-SI" dirty="0"/>
          </a:p>
          <a:p>
            <a:pPr algn="r"/>
            <a:r>
              <a:rPr lang="sl-SI" dirty="0"/>
              <a:t>LUM, </a:t>
            </a:r>
            <a:r>
              <a:rPr lang="sl-SI" dirty="0" err="1"/>
              <a:t>Oš</a:t>
            </a:r>
            <a:r>
              <a:rPr lang="sl-SI" dirty="0"/>
              <a:t> Ig, 4.c – Katarina Vinšek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7AD742B9-2E2C-44D9-B1D2-B30C96BEE5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751" y="252218"/>
            <a:ext cx="5880099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606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87" y="1633396"/>
            <a:ext cx="6350000" cy="476250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7063409" y="516835"/>
            <a:ext cx="41081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V bele kroge s črnim flomastrom nariši regratove lučke. S črnim flomastrom narišeš tudi steblo.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98446" y="2909896"/>
            <a:ext cx="3984000" cy="29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86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477078" y="424070"/>
            <a:ext cx="96873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Vzorci, ki so jih ustvarili mehurčki, nas kar kličejo, da narišemo še druge travniške rastline. Uporabljaj flomastre in risbo lepo zapolni. Izdelke mi pošlji do nedelje zvečer.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577" y="1529936"/>
            <a:ext cx="3483000" cy="4644000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8395DE41-6B97-4E60-BE4C-F242AD901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381" y="1863642"/>
            <a:ext cx="4610337" cy="3225966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6392755F-58F1-412E-88C4-EC1FFC04057D}"/>
              </a:ext>
            </a:extLst>
          </p:cNvPr>
          <p:cNvSpPr txBox="1"/>
          <p:nvPr/>
        </p:nvSpPr>
        <p:spPr>
          <a:xfrm>
            <a:off x="571381" y="5600700"/>
            <a:ext cx="4962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Izdelki otrok</a:t>
            </a:r>
          </a:p>
        </p:txBody>
      </p:sp>
    </p:spTree>
    <p:extLst>
      <p:ext uri="{BB962C8B-B14F-4D97-AF65-F5344CB8AC3E}">
        <p14:creationId xmlns:p14="http://schemas.microsoft.com/office/powerpoint/2010/main" val="2694247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578351E6-F002-470B-8200-ECCC7BCCF3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2531" y="770644"/>
            <a:ext cx="4635738" cy="337837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9DDC7F13-840F-45E2-A2F5-2E46F9457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762163"/>
            <a:ext cx="4654789" cy="3372023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B5DB6C37-D16D-4996-8638-7748C6D67F89}"/>
              </a:ext>
            </a:extLst>
          </p:cNvPr>
          <p:cNvSpPr txBox="1"/>
          <p:nvPr/>
        </p:nvSpPr>
        <p:spPr>
          <a:xfrm>
            <a:off x="882531" y="4724400"/>
            <a:ext cx="4635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Izdelki otrok</a:t>
            </a:r>
          </a:p>
        </p:txBody>
      </p:sp>
    </p:spTree>
    <p:extLst>
      <p:ext uri="{BB962C8B-B14F-4D97-AF65-F5344CB8AC3E}">
        <p14:creationId xmlns:p14="http://schemas.microsoft.com/office/powerpoint/2010/main" val="1033532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622852" y="344557"/>
            <a:ext cx="102306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/>
              <a:t>Na bel list bomo najprej ustvarili barve travnika. Kaj potrebuješ?</a:t>
            </a:r>
          </a:p>
          <a:p>
            <a:pPr marL="285750" indent="-285750">
              <a:buFontTx/>
              <a:buChar char="-"/>
            </a:pPr>
            <a:r>
              <a:rPr lang="sl-SI" sz="2000" dirty="0"/>
              <a:t>zaščiti mizo</a:t>
            </a:r>
          </a:p>
          <a:p>
            <a:pPr marL="285750" indent="-285750">
              <a:buFontTx/>
              <a:buChar char="-"/>
            </a:pPr>
            <a:r>
              <a:rPr lang="sl-SI" sz="2000" dirty="0"/>
              <a:t>suhe barvice</a:t>
            </a:r>
          </a:p>
          <a:p>
            <a:pPr marL="285750" indent="-285750">
              <a:buFontTx/>
              <a:buChar char="-"/>
            </a:pPr>
            <a:r>
              <a:rPr lang="sl-SI" sz="2000" dirty="0"/>
              <a:t>voda</a:t>
            </a:r>
          </a:p>
          <a:p>
            <a:pPr marL="285750" indent="-285750">
              <a:buFontTx/>
              <a:buChar char="-"/>
            </a:pPr>
            <a:r>
              <a:rPr lang="sl-SI" sz="2000" dirty="0"/>
              <a:t>prašek za posodo</a:t>
            </a:r>
          </a:p>
          <a:p>
            <a:pPr marL="285750" indent="-285750">
              <a:buFontTx/>
              <a:buChar char="-"/>
            </a:pPr>
            <a:r>
              <a:rPr lang="sl-SI" sz="2000" dirty="0"/>
              <a:t>slamico ali steblo regrata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327" y="2385530"/>
            <a:ext cx="2997000" cy="3996000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7885458" y="2283549"/>
            <a:ext cx="26636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/>
              <a:t>Na list ošili zeleno barvico. Lahko vzameš več različnih. Svetujem ti, da ustvariš kar veliko šiljenja. Več kot ga bo, močnejša bo barva.</a:t>
            </a:r>
          </a:p>
        </p:txBody>
      </p:sp>
    </p:spTree>
    <p:extLst>
      <p:ext uri="{BB962C8B-B14F-4D97-AF65-F5344CB8AC3E}">
        <p14:creationId xmlns:p14="http://schemas.microsoft.com/office/powerpoint/2010/main" val="2781375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15" y="147982"/>
            <a:ext cx="4762500" cy="635000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5777948" y="543339"/>
            <a:ext cx="46912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Šiljenje streseš v kozarček in dodaš malo vode – mogoče tri ali štiri plastične pokrovčke. Dobro premešaš, da se barva raztopi.</a:t>
            </a:r>
          </a:p>
        </p:txBody>
      </p:sp>
    </p:spTree>
    <p:extLst>
      <p:ext uri="{BB962C8B-B14F-4D97-AF65-F5344CB8AC3E}">
        <p14:creationId xmlns:p14="http://schemas.microsoft.com/office/powerpoint/2010/main" val="1383071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13" y="254000"/>
            <a:ext cx="4762500" cy="635000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5910470" y="887896"/>
            <a:ext cx="5340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V pripravljeno barvo dodaš tri ali štiri kapljice praška za posodo.</a:t>
            </a:r>
          </a:p>
        </p:txBody>
      </p:sp>
    </p:spTree>
    <p:extLst>
      <p:ext uri="{BB962C8B-B14F-4D97-AF65-F5344CB8AC3E}">
        <p14:creationId xmlns:p14="http://schemas.microsoft.com/office/powerpoint/2010/main" val="2426260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344557" y="357809"/>
            <a:ext cx="9064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/>
              <a:t>Zabava se lahko začne. S slamico (če je nimaš, lahko uporabiš stebelca regrata) pihaš v pripravljeno zmes in ustvarjaš mehurčke.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57" y="1955583"/>
            <a:ext cx="3132000" cy="4176000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4969565" y="1470991"/>
            <a:ext cx="5698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/>
              <a:t>Mehurčke prenašaš na pripravljen bel list</a:t>
            </a:r>
            <a:r>
              <a:rPr lang="sl-SI" dirty="0"/>
              <a:t>.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757" y="2027583"/>
            <a:ext cx="5472000" cy="41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90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91" y="1500391"/>
            <a:ext cx="3537000" cy="4716000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4214191" y="410817"/>
            <a:ext cx="4320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Mehurčkov ne smeš pokati. Počakaj, da počijo sami. Le tako bodo nastali lepi vzorci.</a:t>
            </a:r>
          </a:p>
        </p:txBody>
      </p:sp>
      <p:sp>
        <p:nvSpPr>
          <p:cNvPr id="4" name="PoljeZBesedilom 3"/>
          <p:cNvSpPr txBox="1"/>
          <p:nvPr/>
        </p:nvSpPr>
        <p:spPr>
          <a:xfrm>
            <a:off x="4505739" y="1974574"/>
            <a:ext cx="59502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Ko se ti zdi, da imaš zelenih mehurčkov dovolj, na enak način naredi barvo še iz rdečih ali rumenih barvic. Jaz sem uporabila rdeče.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11899" y="2188817"/>
            <a:ext cx="3321000" cy="44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891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1047750"/>
            <a:ext cx="6350000" cy="476250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7116417" y="636104"/>
            <a:ext cx="42539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Odvečno vodo popivnaj s papirnato brisačko in počakaj, da se podlaga posuši. To traja kar nekaj časa, zato moraš biti potrpežljiv.</a:t>
            </a:r>
          </a:p>
        </p:txBody>
      </p:sp>
    </p:spTree>
    <p:extLst>
      <p:ext uri="{BB962C8B-B14F-4D97-AF65-F5344CB8AC3E}">
        <p14:creationId xmlns:p14="http://schemas.microsoft.com/office/powerpoint/2010/main" val="737263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4323" y="1744647"/>
            <a:ext cx="4896000" cy="367200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5565913" y="954157"/>
            <a:ext cx="58309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Iz belega papirja s pomočjo kozarca ali šestila izreži kroge. Sam se odloči koliko krogov boš imel-a. Krogi predstavljajo regratovo lučko.</a:t>
            </a:r>
          </a:p>
        </p:txBody>
      </p:sp>
    </p:spTree>
    <p:extLst>
      <p:ext uri="{BB962C8B-B14F-4D97-AF65-F5344CB8AC3E}">
        <p14:creationId xmlns:p14="http://schemas.microsoft.com/office/powerpoint/2010/main" val="2721059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31" y="504411"/>
            <a:ext cx="6350000" cy="476250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7262191" y="1126435"/>
            <a:ext cx="3366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Kroge nalepi na pripravljeno podlago.</a:t>
            </a:r>
          </a:p>
        </p:txBody>
      </p:sp>
    </p:spTree>
    <p:extLst>
      <p:ext uri="{BB962C8B-B14F-4D97-AF65-F5344CB8AC3E}">
        <p14:creationId xmlns:p14="http://schemas.microsoft.com/office/powerpoint/2010/main" val="2258399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297</Words>
  <Application>Microsoft Office PowerPoint</Application>
  <PresentationFormat>Širokozaslonsko</PresentationFormat>
  <Paragraphs>25</Paragraphs>
  <Slides>12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7" baseType="lpstr">
      <vt:lpstr>Arial</vt:lpstr>
      <vt:lpstr>Arial Nova Cond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petadmin</dc:creator>
  <cp:lastModifiedBy>Katarina Vinsek</cp:lastModifiedBy>
  <cp:revision>9</cp:revision>
  <dcterms:created xsi:type="dcterms:W3CDTF">2020-05-05T16:52:39Z</dcterms:created>
  <dcterms:modified xsi:type="dcterms:W3CDTF">2020-05-11T16:11:01Z</dcterms:modified>
</cp:coreProperties>
</file>