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57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4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39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99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39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54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83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09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52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835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054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405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3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91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69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7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3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0F05-349C-4752-B6D4-A64E13EBEE7B}" type="datetimeFigureOut">
              <a:rPr lang="sl-SI" smtClean="0"/>
              <a:pPr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2CEBC5-1E7C-43DC-872F-CF01D992E9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4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30753" cy="1320800"/>
          </a:xfrm>
        </p:spPr>
        <p:txBody>
          <a:bodyPr/>
          <a:lstStyle/>
          <a:p>
            <a:r>
              <a:rPr lang="sl-SI" dirty="0" smtClean="0"/>
              <a:t>OSNOVNA ŠOLA DANILA LOKARJA AJDOVŠČINA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2356" y="2204864"/>
            <a:ext cx="8759287" cy="4366372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104" y="142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83568" y="1340768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9600" b="1" dirty="0" smtClean="0"/>
              <a:t>DANILO LOKAR</a:t>
            </a:r>
          </a:p>
          <a:p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Danilo Lokar in youth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55576" y="260648"/>
            <a:ext cx="4053300" cy="6209532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5148064" y="1700808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 </a:t>
            </a:r>
            <a:r>
              <a:rPr lang="sl-SI" sz="4400" dirty="0" smtClean="0"/>
              <a:t>ROJEN:</a:t>
            </a:r>
          </a:p>
          <a:p>
            <a:r>
              <a:rPr lang="sl-SI" sz="4400" dirty="0" smtClean="0"/>
              <a:t>9.5.1892</a:t>
            </a:r>
            <a:endParaRPr lang="sl-SI" sz="4400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3284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llegiaterisk.files.wordpress.com/2012/03/how-to-prepare-for-the-doctors-office.jpg?w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210" y="4653136"/>
            <a:ext cx="3122616" cy="2222003"/>
          </a:xfrm>
          <a:prstGeom prst="rect">
            <a:avLst/>
          </a:prstGeom>
          <a:noFill/>
        </p:spPr>
      </p:pic>
      <p:pic>
        <p:nvPicPr>
          <p:cNvPr id="5" name="Slika 4"/>
          <p:cNvPicPr/>
          <p:nvPr/>
        </p:nvPicPr>
        <p:blipFill>
          <a:blip r:embed="rId5" cstate="print"/>
          <a:srcRect r="1492"/>
          <a:stretch>
            <a:fillRect/>
          </a:stretch>
        </p:blipFill>
        <p:spPr bwMode="auto">
          <a:xfrm>
            <a:off x="5535920" y="1700808"/>
            <a:ext cx="2924511" cy="282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anilo Lokar 1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305" y="1804527"/>
            <a:ext cx="3888432" cy="4994475"/>
          </a:xfrm>
          <a:prstGeom prst="rect">
            <a:avLst/>
          </a:prstGeom>
          <a:noFill/>
        </p:spPr>
      </p:pic>
      <p:sp>
        <p:nvSpPr>
          <p:cNvPr id="3" name="Pravokotnik 2"/>
          <p:cNvSpPr/>
          <p:nvPr/>
        </p:nvSpPr>
        <p:spPr>
          <a:xfrm>
            <a:off x="251521" y="234411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 JE ZDRAVNIK IN PISATELJ. EDINA KNJIGA, KI JO JE NAPISAL ZA OTROKE, IMA NASLOV SRNJAČEK. GOVORI O TEM, KAKO SE JE SRNJAČEK IZGUBIL, A SE SREČNO KONČA, SAJ NA KONCU ZGODBE NAJDE SVOJO DRUŽINO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05921" y="15608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pava Valley - University of Nova Go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8" y="116632"/>
            <a:ext cx="489400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76282" y="2825552"/>
            <a:ext cx="18722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374319" y="1722235"/>
            <a:ext cx="3291905" cy="513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DANILO LOKAR JE IMEL RAD NARAVO, ŠE POSEBNO OB SONČNEM ZAHODU.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SPREHODIH JE RAD NABIRAL ZELIŠČA IN IZ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SESTAVLJAL 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ZDRAVILA</a:t>
            </a: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0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HOJO </a:t>
            </a: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 JE V MISLIH OBLIKOVAL TUDI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ZGODBE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l-SI" sz="16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3.amazonaws.com/rapgenius/The_Setting_Sun_by_gil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93" y="116632"/>
            <a:ext cx="3164358" cy="24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1424" y="36805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611560" y="33265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S ČIM SE JE VOZIL V OKOLICI?</a:t>
            </a:r>
            <a:endParaRPr lang="sl-SI" sz="24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Z AVTOMOBILOM</a:t>
            </a:r>
            <a:endParaRPr lang="sl-SI" sz="24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sl-SI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sl-SI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KOLESOM</a:t>
            </a:r>
            <a:endParaRPr lang="sl-SI" sz="24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sl-SI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Z VLAKOM</a:t>
            </a:r>
            <a:endParaRPr lang="sl-SI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99792" y="3194978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KAJ JE POČEL SKORAJ VSAK DAN?</a:t>
            </a:r>
            <a:endParaRPr lang="sl-SI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TEKEL</a:t>
            </a:r>
            <a:endParaRPr lang="sl-SI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KOLESARIL</a:t>
            </a:r>
            <a:endParaRPr lang="sl-SI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SE FOTOGRAFIRAL</a:t>
            </a:r>
            <a:endParaRPr lang="sl-SI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5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cycle Bike Cycling ·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19735" cy="1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nning clipart png - Clip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5856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132</Words>
  <Application>Microsoft Office PowerPoint</Application>
  <PresentationFormat>Diaprojekcija na zaslonu (4:3)</PresentationFormat>
  <Paragraphs>18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Gladko</vt:lpstr>
      <vt:lpstr>OSNOVNA ŠOLA DANILA LOKARJA AJDOVŠČINA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RegisteredUser</dc:creator>
  <cp:lastModifiedBy>viz15</cp:lastModifiedBy>
  <cp:revision>12</cp:revision>
  <dcterms:created xsi:type="dcterms:W3CDTF">2012-05-07T19:21:25Z</dcterms:created>
  <dcterms:modified xsi:type="dcterms:W3CDTF">2020-05-08T01:14:44Z</dcterms:modified>
</cp:coreProperties>
</file>