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BE7-EAED-4BFA-9786-249E94CA74B8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A286-9856-4B50-B3D0-363C6E5E25B7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81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BE7-EAED-4BFA-9786-249E94CA74B8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A286-9856-4B50-B3D0-363C6E5E25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914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BE7-EAED-4BFA-9786-249E94CA74B8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A286-9856-4B50-B3D0-363C6E5E25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309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BE7-EAED-4BFA-9786-249E94CA74B8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A286-9856-4B50-B3D0-363C6E5E25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724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BE7-EAED-4BFA-9786-249E94CA74B8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A286-9856-4B50-B3D0-363C6E5E25B7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95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BE7-EAED-4BFA-9786-249E94CA74B8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A286-9856-4B50-B3D0-363C6E5E25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179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BE7-EAED-4BFA-9786-249E94CA74B8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A286-9856-4B50-B3D0-363C6E5E25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816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BE7-EAED-4BFA-9786-249E94CA74B8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A286-9856-4B50-B3D0-363C6E5E25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850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BE7-EAED-4BFA-9786-249E94CA74B8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A286-9856-4B50-B3D0-363C6E5E25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713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2EEBE7-EAED-4BFA-9786-249E94CA74B8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E2A286-9856-4B50-B3D0-363C6E5E25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26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EBE7-EAED-4BFA-9786-249E94CA74B8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A286-9856-4B50-B3D0-363C6E5E25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214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2EEBE7-EAED-4BFA-9786-249E94CA74B8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9E2A286-9856-4B50-B3D0-363C6E5E25B7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94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66762" y="599924"/>
            <a:ext cx="10549467" cy="1113896"/>
          </a:xfrm>
        </p:spPr>
        <p:txBody>
          <a:bodyPr>
            <a:noAutofit/>
          </a:bodyPr>
          <a:lstStyle/>
          <a:p>
            <a:pPr algn="ctr"/>
            <a:r>
              <a:rPr lang="sl-SI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IGRA UGIBANJA IN PREIZKUŠANJA</a:t>
            </a:r>
            <a:endParaRPr lang="sl-SI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87399" y="2497666"/>
            <a:ext cx="10795000" cy="4360334"/>
          </a:xfrm>
        </p:spPr>
        <p:txBody>
          <a:bodyPr>
            <a:normAutofit/>
          </a:bodyPr>
          <a:lstStyle/>
          <a:p>
            <a:pPr algn="ctr"/>
            <a:r>
              <a:rPr lang="sl-SI" sz="3200" dirty="0" smtClean="0"/>
              <a:t>SPODAJ SO ZAPISANE RAZLIČNE TRDITVE. PREBERI JIH IN UGIBAJ, ALI JE TRDITEV PRAVILNA ALI NAPAČNA. NATO TRDITEV PREIZKUSI IN UGOTOVI PRAVILEN ODGOVOR.</a:t>
            </a:r>
          </a:p>
          <a:p>
            <a:pPr algn="ctr"/>
            <a:endParaRPr lang="sl-SI" sz="3200" dirty="0"/>
          </a:p>
          <a:p>
            <a:pPr algn="ctr"/>
            <a:r>
              <a:rPr lang="sl-SI" sz="3200" dirty="0" smtClean="0"/>
              <a:t>ZA IGRO POTREBUJEŠ NASLEDNJE PREDMETE: VRVICO, MAGNET, PALICO, KARTON.</a:t>
            </a:r>
          </a:p>
          <a:p>
            <a:pPr algn="ctr"/>
            <a:endParaRPr lang="sl-SI" sz="3200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866" y="258280"/>
            <a:ext cx="1113896" cy="111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tx1"/>
                </a:solidFill>
              </a:rPr>
              <a:t>ALI MORDA ČESA NISI RAZUMEL? 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ČE TI KAJ NI RAZUMLJIVO, NAJU VPRAŠAJ, KO </a:t>
            </a:r>
            <a:r>
              <a:rPr lang="sl-SI" sz="2800" dirty="0"/>
              <a:t>SE VRNEMO V ŠOLO. </a:t>
            </a: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TO BO ZELO KMALU …</a:t>
            </a:r>
            <a:endParaRPr lang="sl-SI" sz="2800" dirty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64686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90414" y="11345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dirty="0" smtClean="0"/>
              <a:t>S PIHANJEM LAHKO PREMAKNEM STOL.</a:t>
            </a:r>
          </a:p>
          <a:p>
            <a:pPr marL="0" indent="0">
              <a:buNone/>
            </a:pPr>
            <a:endParaRPr lang="sl-SI" sz="4400" dirty="0"/>
          </a:p>
          <a:p>
            <a:pPr marL="0" indent="0">
              <a:buNone/>
            </a:pPr>
            <a:endParaRPr lang="sl-SI" sz="4400" dirty="0" smtClean="0"/>
          </a:p>
          <a:p>
            <a:pPr marL="0" indent="0">
              <a:buNone/>
            </a:pPr>
            <a:r>
              <a:rPr lang="sl-SI" sz="4400" dirty="0" smtClean="0"/>
              <a:t>DA ALI NE?</a:t>
            </a:r>
            <a:endParaRPr lang="sl-SI" sz="4400" dirty="0"/>
          </a:p>
          <a:p>
            <a:pPr marL="0" indent="0">
              <a:buNone/>
            </a:pPr>
            <a:r>
              <a:rPr lang="sl-SI" sz="1900" dirty="0" smtClean="0"/>
              <a:t>NAJPREJ UGIBAJ, NATO PREIZKUSI.</a:t>
            </a:r>
            <a:endParaRPr lang="sl-SI" sz="1900" dirty="0"/>
          </a:p>
        </p:txBody>
      </p:sp>
      <p:pic>
        <p:nvPicPr>
          <p:cNvPr id="1026" name="Picture 2" descr="Rich Thinking Emoji - Thinking Face Emoji Transparent Background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41" y="2965344"/>
            <a:ext cx="1248496" cy="11268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23041" y="5596130"/>
            <a:ext cx="487363" cy="48736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9461194" y="5157894"/>
            <a:ext cx="2211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PRAVILEN ODGOVOR:</a:t>
            </a:r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2765" y="12048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6658" y="1102156"/>
            <a:ext cx="11085342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4400" dirty="0" smtClean="0"/>
              <a:t>S PIHANJEM LAHKO PREMAKNEM SVINČNIK.</a:t>
            </a:r>
          </a:p>
          <a:p>
            <a:endParaRPr lang="sl-SI" sz="4400" dirty="0"/>
          </a:p>
          <a:p>
            <a:endParaRPr lang="sl-SI" sz="4400" dirty="0" smtClean="0"/>
          </a:p>
          <a:p>
            <a:endParaRPr lang="sl-SI" sz="4400" dirty="0"/>
          </a:p>
          <a:p>
            <a:pPr marL="0" indent="0">
              <a:buNone/>
            </a:pPr>
            <a:r>
              <a:rPr lang="sl-SI" sz="4400" dirty="0" smtClean="0"/>
              <a:t>DA ALI NE?</a:t>
            </a:r>
          </a:p>
          <a:p>
            <a:pPr marL="0" indent="0">
              <a:buNone/>
            </a:pPr>
            <a:r>
              <a:rPr lang="sl-SI" sz="1800" dirty="0" smtClean="0"/>
              <a:t>NAJPREJ </a:t>
            </a:r>
            <a:r>
              <a:rPr lang="sl-SI" sz="1800" dirty="0"/>
              <a:t>UGIBAJ, NATO PREIZKUSI.</a:t>
            </a:r>
          </a:p>
          <a:p>
            <a:pPr marL="0" indent="0">
              <a:buNone/>
            </a:pPr>
            <a:endParaRPr lang="sl-SI" sz="4400" dirty="0" smtClean="0"/>
          </a:p>
          <a:p>
            <a:endParaRPr lang="sl-SI" sz="4400" dirty="0"/>
          </a:p>
        </p:txBody>
      </p:sp>
      <p:pic>
        <p:nvPicPr>
          <p:cNvPr id="4" name="Picture 2" descr="Rich Thinking Emoji - Thinking Face Emoji Transparent Background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12" y="3847969"/>
            <a:ext cx="1248496" cy="11268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9331360" y="5125516"/>
            <a:ext cx="2211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PRAVILEN ODGOVOR:</a:t>
            </a:r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93205" y="5494848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5801" y="11949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3818" y="406298"/>
            <a:ext cx="11487276" cy="5001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400" dirty="0" smtClean="0"/>
              <a:t>SPONKO LAHKO DVIGNEM, BREZ DA BI SE JE DOTAKNIL.</a:t>
            </a:r>
          </a:p>
          <a:p>
            <a:pPr marL="0" indent="0" algn="ctr">
              <a:buNone/>
            </a:pPr>
            <a:endParaRPr lang="sl-SI" sz="4400" dirty="0"/>
          </a:p>
          <a:p>
            <a:pPr marL="0" indent="0" algn="ctr">
              <a:buNone/>
            </a:pPr>
            <a:endParaRPr lang="sl-SI" sz="4400" dirty="0" smtClean="0"/>
          </a:p>
          <a:p>
            <a:pPr marL="0" indent="0" algn="ctr">
              <a:buNone/>
            </a:pPr>
            <a:endParaRPr lang="sl-SI" sz="4400" dirty="0" smtClean="0"/>
          </a:p>
          <a:p>
            <a:pPr marL="0" indent="0">
              <a:buNone/>
            </a:pPr>
            <a:r>
              <a:rPr lang="sl-SI" sz="4400" dirty="0" smtClean="0"/>
              <a:t>DA ALI NE?</a:t>
            </a:r>
          </a:p>
          <a:p>
            <a:pPr marL="0" indent="0">
              <a:buNone/>
            </a:pPr>
            <a:r>
              <a:rPr lang="sl-SI" sz="1900" dirty="0"/>
              <a:t>NAJPREJ UGIBAJ, NATO PREIZKUSI.</a:t>
            </a:r>
          </a:p>
          <a:p>
            <a:pPr marL="0" indent="0">
              <a:buNone/>
            </a:pPr>
            <a:endParaRPr lang="sl-SI" sz="4400" dirty="0" smtClean="0"/>
          </a:p>
          <a:p>
            <a:pPr marL="0" indent="0" algn="ctr">
              <a:buNone/>
            </a:pPr>
            <a:endParaRPr lang="sl-SI" sz="4400" dirty="0"/>
          </a:p>
        </p:txBody>
      </p:sp>
      <p:pic>
        <p:nvPicPr>
          <p:cNvPr id="4" name="Picture 2" descr="Rich Thinking Emoji - Thinking Face Emoji Transparent Background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88" y="3327083"/>
            <a:ext cx="1248496" cy="11268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9281118" y="4715133"/>
            <a:ext cx="2211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PRAVILEN ODGOVOR:</a:t>
            </a:r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22558" y="5164051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881" y="4866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7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17860" y="663823"/>
            <a:ext cx="10058400" cy="46856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sz="4400" dirty="0" smtClean="0"/>
              <a:t>VRVICO ZAVEŽI OKOLI RADIRKE. Z VRVICO LAHKO RADIRKO VLEČEM.</a:t>
            </a:r>
          </a:p>
          <a:p>
            <a:pPr marL="0" indent="0" algn="ctr">
              <a:buNone/>
            </a:pPr>
            <a:endParaRPr lang="sl-SI" sz="4400" dirty="0" smtClean="0"/>
          </a:p>
          <a:p>
            <a:pPr marL="0" indent="0" algn="ctr">
              <a:buNone/>
            </a:pPr>
            <a:endParaRPr lang="sl-SI" sz="4400" dirty="0" smtClean="0"/>
          </a:p>
          <a:p>
            <a:pPr marL="0" indent="0" algn="ctr">
              <a:buNone/>
            </a:pPr>
            <a:endParaRPr lang="sl-SI" sz="4400" dirty="0" smtClean="0"/>
          </a:p>
          <a:p>
            <a:pPr marL="0" indent="0">
              <a:buNone/>
            </a:pPr>
            <a:r>
              <a:rPr lang="sl-SI" sz="4400" dirty="0" smtClean="0"/>
              <a:t>DA ALI NE?</a:t>
            </a:r>
          </a:p>
          <a:p>
            <a:pPr marL="0" indent="0">
              <a:buNone/>
            </a:pPr>
            <a:r>
              <a:rPr lang="sl-SI" sz="1900" dirty="0"/>
              <a:t>NAJPREJ UGIBAJ, NATO PREIZKUSI.</a:t>
            </a:r>
          </a:p>
          <a:p>
            <a:pPr marL="0" indent="0">
              <a:buNone/>
            </a:pPr>
            <a:endParaRPr lang="sl-SI" sz="4400" dirty="0"/>
          </a:p>
        </p:txBody>
      </p:sp>
      <p:pic>
        <p:nvPicPr>
          <p:cNvPr id="4" name="Picture 2" descr="Rich Thinking Emoji - Thinking Face Emoji Transparent Background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85" y="3357229"/>
            <a:ext cx="1248496" cy="11268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9311264" y="4980186"/>
            <a:ext cx="2211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PRAVILEN ODGOVOR:</a:t>
            </a:r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73109" y="5349518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512" y="6638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77182" y="489206"/>
            <a:ext cx="10058400" cy="5569950"/>
          </a:xfrm>
        </p:spPr>
        <p:txBody>
          <a:bodyPr>
            <a:normAutofit/>
          </a:bodyPr>
          <a:lstStyle/>
          <a:p>
            <a:pPr algn="ctr"/>
            <a:r>
              <a:rPr lang="sl-SI" sz="4400" dirty="0"/>
              <a:t>VRVICO ZAVEŽI OKOLI RADIRKE. Z VRVICO LAHKO RADIRKO </a:t>
            </a:r>
            <a:r>
              <a:rPr lang="sl-SI" sz="4400" dirty="0" smtClean="0"/>
              <a:t>POTISKAM.</a:t>
            </a:r>
            <a:endParaRPr lang="sl-SI" sz="4400" dirty="0"/>
          </a:p>
          <a:p>
            <a:pPr algn="ctr"/>
            <a:endParaRPr lang="sl-SI" sz="4400" dirty="0" smtClean="0"/>
          </a:p>
          <a:p>
            <a:pPr algn="ctr"/>
            <a:endParaRPr lang="sl-SI" sz="4400" dirty="0"/>
          </a:p>
          <a:p>
            <a:r>
              <a:rPr lang="sl-SI" sz="4400" dirty="0" smtClean="0"/>
              <a:t>DA ALI NE?</a:t>
            </a:r>
          </a:p>
          <a:p>
            <a:r>
              <a:rPr lang="sl-SI" sz="1800" dirty="0"/>
              <a:t>NAJPREJ UGIBAJ, NATO PREIZKUSI.</a:t>
            </a:r>
          </a:p>
          <a:p>
            <a:endParaRPr lang="sl-SI" sz="4400" dirty="0"/>
          </a:p>
        </p:txBody>
      </p:sp>
      <p:pic>
        <p:nvPicPr>
          <p:cNvPr id="4" name="Picture 2" descr="Rich Thinking Emoji - Thinking Face Emoji Transparent Background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48" y="2952634"/>
            <a:ext cx="1248496" cy="11268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9261021" y="5123376"/>
            <a:ext cx="2211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PRAVILEN ODGOVOR:</a:t>
            </a:r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2461" y="5532250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3500" y="5719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27909" y="660027"/>
            <a:ext cx="10058400" cy="462540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sz="4400" dirty="0" smtClean="0"/>
              <a:t>Z MAGNETOM, KI GA IMAM NA MIZI, LAHKO DVIGNEM MIZO. </a:t>
            </a:r>
          </a:p>
          <a:p>
            <a:pPr marL="0" indent="0" algn="ctr">
              <a:buNone/>
            </a:pPr>
            <a:endParaRPr lang="sl-SI" sz="4400" dirty="0" smtClean="0"/>
          </a:p>
          <a:p>
            <a:pPr marL="0" indent="0" algn="ctr">
              <a:buNone/>
            </a:pPr>
            <a:endParaRPr lang="sl-SI" sz="4400" dirty="0" smtClean="0"/>
          </a:p>
          <a:p>
            <a:pPr marL="0" indent="0" algn="ctr">
              <a:buNone/>
            </a:pPr>
            <a:endParaRPr lang="sl-SI" sz="4400" dirty="0" smtClean="0"/>
          </a:p>
          <a:p>
            <a:pPr marL="0" indent="0">
              <a:buNone/>
            </a:pPr>
            <a:r>
              <a:rPr lang="sl-SI" sz="4400" dirty="0" smtClean="0"/>
              <a:t>DA ALI NE?</a:t>
            </a:r>
          </a:p>
          <a:p>
            <a:pPr marL="0" indent="0">
              <a:buNone/>
            </a:pPr>
            <a:r>
              <a:rPr lang="sl-SI" sz="1900" dirty="0"/>
              <a:t>NAJPREJ UGIBAJ, NATO PREIZKUSI.</a:t>
            </a:r>
          </a:p>
          <a:p>
            <a:pPr marL="0" indent="0">
              <a:buNone/>
            </a:pPr>
            <a:endParaRPr lang="sl-SI" sz="4400" dirty="0"/>
          </a:p>
        </p:txBody>
      </p:sp>
      <p:pic>
        <p:nvPicPr>
          <p:cNvPr id="4" name="Picture 2" descr="Rich Thinking Emoji - Thinking Face Emoji Transparent Background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54" y="3163824"/>
            <a:ext cx="1248496" cy="11268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9075254" y="4916100"/>
            <a:ext cx="2211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PRAVILEN ODGOVOR:</a:t>
            </a:r>
            <a:endParaRPr lang="sl-SI" dirty="0"/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11542" y="5391573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27" y="6600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7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13768" y="710874"/>
            <a:ext cx="10058400" cy="4544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4800" dirty="0" smtClean="0"/>
              <a:t>POMOČJO KARTONA LAHKO PREMAKNEM SVINČNIK, BREZ DA BI SE GA DOTAKNIL. </a:t>
            </a:r>
          </a:p>
          <a:p>
            <a:pPr marL="0" indent="0">
              <a:buNone/>
            </a:pPr>
            <a:endParaRPr lang="sl-SI" sz="4000" dirty="0"/>
          </a:p>
          <a:p>
            <a:pPr marL="0" indent="0">
              <a:buNone/>
            </a:pPr>
            <a:endParaRPr lang="sl-SI" sz="4000" dirty="0" smtClean="0"/>
          </a:p>
          <a:p>
            <a:pPr marL="0" indent="0">
              <a:buNone/>
            </a:pPr>
            <a:endParaRPr lang="sl-SI" sz="4000" dirty="0"/>
          </a:p>
          <a:p>
            <a:pPr marL="0" indent="0">
              <a:buNone/>
            </a:pPr>
            <a:r>
              <a:rPr lang="sl-SI" sz="4800" dirty="0" smtClean="0"/>
              <a:t>DA ALI NE?</a:t>
            </a:r>
          </a:p>
          <a:p>
            <a:pPr marL="0" indent="0">
              <a:buNone/>
            </a:pPr>
            <a:r>
              <a:rPr lang="sl-SI" sz="1900" dirty="0"/>
              <a:t>NAJPREJ UGIBAJ, NATO PREIZKUSI.</a:t>
            </a:r>
          </a:p>
          <a:p>
            <a:pPr marL="0" indent="0">
              <a:buNone/>
            </a:pPr>
            <a:endParaRPr lang="sl-SI" sz="4000" dirty="0"/>
          </a:p>
        </p:txBody>
      </p:sp>
      <p:pic>
        <p:nvPicPr>
          <p:cNvPr id="4" name="Picture 2" descr="Rich Thinking Emoji - Thinking Face Emoji Transparent Background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44" y="3293839"/>
            <a:ext cx="1248496" cy="11268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8984818" y="4972650"/>
            <a:ext cx="2211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PRAVILEN ODGOVOR:</a:t>
            </a:r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6663" y="5341982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6382" y="7829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77667" y="569594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4400" dirty="0"/>
              <a:t>POMOČJO KARTONA LAHKO PREMAKNEM </a:t>
            </a:r>
            <a:r>
              <a:rPr lang="sl-SI" sz="4400" dirty="0" smtClean="0"/>
              <a:t>SPONKO, </a:t>
            </a:r>
            <a:r>
              <a:rPr lang="sl-SI" sz="4400" dirty="0"/>
              <a:t>BREZ DA BI SE </a:t>
            </a:r>
            <a:r>
              <a:rPr lang="sl-SI" sz="4400" dirty="0" smtClean="0"/>
              <a:t>JE </a:t>
            </a:r>
            <a:r>
              <a:rPr lang="sl-SI" sz="4400" dirty="0"/>
              <a:t>DOTAKNIL. </a:t>
            </a:r>
          </a:p>
          <a:p>
            <a:pPr marL="0" indent="0">
              <a:buNone/>
            </a:pPr>
            <a:endParaRPr lang="sl-SI" sz="4400" dirty="0"/>
          </a:p>
          <a:p>
            <a:pPr marL="0" indent="0">
              <a:buNone/>
            </a:pPr>
            <a:endParaRPr lang="sl-SI" sz="4400" dirty="0"/>
          </a:p>
          <a:p>
            <a:pPr marL="0" indent="0">
              <a:buNone/>
            </a:pPr>
            <a:r>
              <a:rPr lang="sl-SI" sz="4400" dirty="0"/>
              <a:t>DA ALI NE?</a:t>
            </a:r>
          </a:p>
          <a:p>
            <a:pPr marL="0" indent="0">
              <a:buNone/>
            </a:pPr>
            <a:r>
              <a:rPr lang="sl-SI" sz="1800" dirty="0"/>
              <a:t>NAJPREJ UGIBAJ, NATO PREIZKUSI.</a:t>
            </a:r>
          </a:p>
          <a:p>
            <a:endParaRPr lang="sl-SI" sz="4400" dirty="0"/>
          </a:p>
        </p:txBody>
      </p:sp>
      <p:pic>
        <p:nvPicPr>
          <p:cNvPr id="4" name="Picture 2" descr="Rich Thinking Emoji - Thinking Face Emoji Transparent Background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251" y="2932097"/>
            <a:ext cx="1248496" cy="11268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8718410" y="4801828"/>
            <a:ext cx="2211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PRAVILEN ODGOVOR:</a:t>
            </a:r>
            <a:endParaRPr lang="sl-SI" dirty="0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85890" y="5171160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6334" y="6623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</TotalTime>
  <Words>258</Words>
  <Application>Microsoft Office PowerPoint</Application>
  <PresentationFormat>Širokozaslonsko</PresentationFormat>
  <Paragraphs>60</Paragraphs>
  <Slides>10</Slides>
  <Notes>0</Notes>
  <HiddenSlides>0</HiddenSlides>
  <MMClips>17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Retrospektiva</vt:lpstr>
      <vt:lpstr>IGRA UGIBANJA IN PREIZKUŠANJA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ALI MORDA ČESA NISI RAZUMEL?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EKSPERIMENTALNA IGRA</dc:title>
  <dc:creator>HP</dc:creator>
  <cp:lastModifiedBy>viz15</cp:lastModifiedBy>
  <cp:revision>6</cp:revision>
  <dcterms:created xsi:type="dcterms:W3CDTF">2020-05-11T11:28:52Z</dcterms:created>
  <dcterms:modified xsi:type="dcterms:W3CDTF">2020-05-11T12:23:46Z</dcterms:modified>
</cp:coreProperties>
</file>