
<file path=[Content_Types].xml><?xml version="1.0" encoding="utf-8"?>
<Types xmlns="http://schemas.openxmlformats.org/package/2006/content-types">
  <Default Extension="png" ContentType="image/png"/>
  <Default Extension="m4a" ContentType="audio/mp4"/>
  <Default Extension="wma" ContentType="audio/x-ms-wma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2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3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Uredite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n n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kartice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nično ali neresnič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7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6" Type="http://schemas.openxmlformats.org/officeDocument/2006/relationships/audio" Target="../media/media8.m4a"/><Relationship Id="rId5" Type="http://schemas.microsoft.com/office/2007/relationships/media" Target="../media/media8.m4a"/><Relationship Id="rId4" Type="http://schemas.openxmlformats.org/officeDocument/2006/relationships/audio" Target="../media/media7.m4a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10.m4a"/><Relationship Id="rId7" Type="http://schemas.microsoft.com/office/2007/relationships/hdphoto" Target="../media/hdphoto1.wdp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0.m4a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12.m4a"/><Relationship Id="rId7" Type="http://schemas.microsoft.com/office/2007/relationships/hdphoto" Target="../media/hdphoto2.wdp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052102" y="4643735"/>
            <a:ext cx="57374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5400" dirty="0">
                <a:solidFill>
                  <a:srgbClr val="31B4E6">
                    <a:lumMod val="75000"/>
                  </a:srgbClr>
                </a:solidFill>
                <a:ea typeface="+mj-ea"/>
                <a:cs typeface="+mj-cs"/>
              </a:rPr>
              <a:t>GLASBENI POJMI</a:t>
            </a:r>
            <a:endParaRPr lang="sl-SI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4320" y="374087"/>
            <a:ext cx="6461715" cy="4006411"/>
          </a:xfrm>
          <a:prstGeom prst="rect">
            <a:avLst/>
          </a:prstGeom>
        </p:spPr>
      </p:pic>
      <p:pic>
        <p:nvPicPr>
          <p:cNvPr id="4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22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1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avokotnik 2"/>
          <p:cNvSpPr/>
          <p:nvPr/>
        </p:nvSpPr>
        <p:spPr>
          <a:xfrm>
            <a:off x="1605825" y="3105881"/>
            <a:ext cx="25795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5400" dirty="0">
                <a:solidFill>
                  <a:srgbClr val="31B4E6">
                    <a:lumMod val="75000"/>
                  </a:srgbClr>
                </a:solidFill>
                <a:ea typeface="+mj-ea"/>
                <a:cs typeface="+mj-cs"/>
              </a:rPr>
              <a:t>PEVEC </a:t>
            </a:r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5072" y="198495"/>
            <a:ext cx="6194073" cy="4133446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605825" y="4029211"/>
            <a:ext cx="231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800" dirty="0" smtClean="0">
                <a:solidFill>
                  <a:schemeClr val="accent3"/>
                </a:solidFill>
              </a:rPr>
              <a:t>TISTI, KI POJE</a:t>
            </a:r>
            <a:endParaRPr lang="sl-SI" sz="2800" dirty="0">
              <a:solidFill>
                <a:schemeClr val="accent3"/>
              </a:solidFill>
            </a:endParaRPr>
          </a:p>
        </p:txBody>
      </p:sp>
      <p:pic>
        <p:nvPicPr>
          <p:cNvPr id="2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60112" y="2034616"/>
            <a:ext cx="609600" cy="609600"/>
          </a:xfrm>
          <a:prstGeom prst="rect">
            <a:avLst/>
          </a:prstGeom>
        </p:spPr>
      </p:pic>
      <p:pic>
        <p:nvPicPr>
          <p:cNvPr id="6" name="Posnet zvo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605825" y="49525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31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52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0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267690" y="3305371"/>
            <a:ext cx="22582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5400" dirty="0" smtClean="0">
                <a:solidFill>
                  <a:srgbClr val="31B4E6">
                    <a:lumMod val="75000"/>
                  </a:srgbClr>
                </a:solidFill>
                <a:ea typeface="+mj-ea"/>
                <a:cs typeface="+mj-cs"/>
              </a:rPr>
              <a:t>SOLIST </a:t>
            </a:r>
            <a:endParaRPr lang="sl-SI" dirty="0"/>
          </a:p>
        </p:txBody>
      </p:sp>
      <p:pic>
        <p:nvPicPr>
          <p:cNvPr id="12" name="Slika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3113" y="1476571"/>
            <a:ext cx="4291956" cy="4285859"/>
          </a:xfrm>
          <a:prstGeom prst="rect">
            <a:avLst/>
          </a:prstGeom>
        </p:spPr>
      </p:pic>
      <p:sp>
        <p:nvSpPr>
          <p:cNvPr id="13" name="PoljeZBesedilom 12"/>
          <p:cNvSpPr txBox="1"/>
          <p:nvPr/>
        </p:nvSpPr>
        <p:spPr>
          <a:xfrm>
            <a:off x="1267690" y="4228701"/>
            <a:ext cx="4772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dirty="0" smtClean="0">
                <a:solidFill>
                  <a:schemeClr val="accent3"/>
                </a:solidFill>
              </a:rPr>
              <a:t>KDOR POJE SAM</a:t>
            </a:r>
            <a:endParaRPr lang="sl-SI" sz="2800" dirty="0">
              <a:solidFill>
                <a:schemeClr val="accent3"/>
              </a:solidFill>
            </a:endParaRPr>
          </a:p>
        </p:txBody>
      </p:sp>
      <p:pic>
        <p:nvPicPr>
          <p:cNvPr id="3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67690" y="2234106"/>
            <a:ext cx="609600" cy="609600"/>
          </a:xfrm>
          <a:prstGeom prst="rect">
            <a:avLst/>
          </a:prstGeom>
        </p:spPr>
      </p:pic>
      <p:pic>
        <p:nvPicPr>
          <p:cNvPr id="4" name="Posnet zvo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67690" y="53704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48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48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63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390832" y="3431597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5400" dirty="0" smtClean="0">
                <a:solidFill>
                  <a:srgbClr val="31B4E6">
                    <a:lumMod val="75000"/>
                  </a:srgbClr>
                </a:solidFill>
              </a:rPr>
              <a:t>PESEM</a:t>
            </a:r>
            <a:r>
              <a:rPr lang="sl-SI" dirty="0" smtClean="0">
                <a:solidFill>
                  <a:srgbClr val="31B4E6">
                    <a:lumMod val="75000"/>
                  </a:srgbClr>
                </a:solidFill>
              </a:rPr>
              <a:t> </a:t>
            </a:r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8"/>
          <a:srcRect r="47502"/>
          <a:stretch/>
        </p:blipFill>
        <p:spPr>
          <a:xfrm>
            <a:off x="7789762" y="202376"/>
            <a:ext cx="4193893" cy="5072818"/>
          </a:xfrm>
          <a:prstGeom prst="rect">
            <a:avLst/>
          </a:prstGeom>
        </p:spPr>
      </p:pic>
      <p:pic>
        <p:nvPicPr>
          <p:cNvPr id="5" name="05 Metuljček Cekinček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58933" y="407014"/>
            <a:ext cx="609600" cy="609600"/>
          </a:xfrm>
          <a:prstGeom prst="rect">
            <a:avLst/>
          </a:prstGeom>
        </p:spPr>
      </p:pic>
      <p:sp>
        <p:nvSpPr>
          <p:cNvPr id="6" name="PoljeZBesedilom 5"/>
          <p:cNvSpPr txBox="1"/>
          <p:nvPr/>
        </p:nvSpPr>
        <p:spPr>
          <a:xfrm>
            <a:off x="1390832" y="4354927"/>
            <a:ext cx="5957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dirty="0" smtClean="0">
                <a:solidFill>
                  <a:schemeClr val="accent3"/>
                </a:solidFill>
              </a:rPr>
              <a:t>KAR POJE PEVEC ALI PEVSKI ZBOR</a:t>
            </a:r>
            <a:endParaRPr lang="sl-SI" sz="2800" dirty="0">
              <a:solidFill>
                <a:schemeClr val="accent3"/>
              </a:solidFill>
            </a:endParaRPr>
          </a:p>
        </p:txBody>
      </p:sp>
      <p:pic>
        <p:nvPicPr>
          <p:cNvPr id="3" name="Posnet zvo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90832" y="2383117"/>
            <a:ext cx="609600" cy="609600"/>
          </a:xfrm>
          <a:prstGeom prst="rect">
            <a:avLst/>
          </a:prstGeom>
        </p:spPr>
      </p:pic>
      <p:pic>
        <p:nvPicPr>
          <p:cNvPr id="7" name="Posnet zvok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80564" y="54401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7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609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43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79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314764" y="3809508"/>
            <a:ext cx="4054315" cy="846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4900" dirty="0" smtClean="0">
                <a:solidFill>
                  <a:srgbClr val="31B4E6">
                    <a:lumMod val="75000"/>
                  </a:srgbClr>
                </a:solidFill>
              </a:rPr>
              <a:t>PEVSKI ZBOR</a:t>
            </a:r>
            <a:r>
              <a:rPr lang="sl-SI" dirty="0" smtClean="0">
                <a:solidFill>
                  <a:srgbClr val="31B4E6">
                    <a:lumMod val="75000"/>
                  </a:srgbClr>
                </a:solidFill>
              </a:rPr>
              <a:t> </a:t>
            </a:r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24" b="89673" l="3369" r="98936">
                        <a14:foregroundMark x1="11879" y1="40302" x2="18085" y2="41562"/>
                        <a14:foregroundMark x1="7270" y1="62469" x2="13652" y2="55919"/>
                        <a14:foregroundMark x1="23404" y1="60453" x2="24645" y2="62217"/>
                        <a14:foregroundMark x1="12943" y1="66247" x2="13298" y2="72040"/>
                        <a14:foregroundMark x1="10993" y1="77582" x2="13121" y2="76071"/>
                        <a14:foregroundMark x1="19326" y1="75819" x2="21454" y2="77582"/>
                        <a14:foregroundMark x1="30851" y1="40554" x2="37589" y2="49622"/>
                        <a14:foregroundMark x1="38121" y1="55164" x2="42021" y2="51637"/>
                        <a14:foregroundMark x1="32270" y1="70277" x2="30851" y2="77330"/>
                        <a14:foregroundMark x1="35638" y1="71285" x2="36879" y2="76826"/>
                        <a14:foregroundMark x1="48936" y1="77582" x2="51596" y2="70277"/>
                        <a14:foregroundMark x1="55851" y1="76574" x2="57979" y2="76826"/>
                        <a14:foregroundMark x1="67553" y1="41310" x2="73936" y2="50126"/>
                        <a14:foregroundMark x1="69858" y1="65743" x2="70922" y2="74559"/>
                        <a14:foregroundMark x1="68617" y1="77834" x2="70567" y2="76071"/>
                        <a14:foregroundMark x1="75709" y1="74559" x2="77128" y2="77582"/>
                        <a14:foregroundMark x1="87589" y1="42317" x2="92376" y2="51134"/>
                        <a14:foregroundMark x1="81028" y1="54912" x2="83865" y2="57431"/>
                        <a14:foregroundMark x1="87057" y1="65743" x2="87943" y2="76071"/>
                        <a14:foregroundMark x1="93085" y1="74307" x2="95567" y2="76574"/>
                        <a14:foregroundMark x1="94326" y1="31486" x2="97163" y2="28967"/>
                        <a14:foregroundMark x1="87411" y1="26700" x2="85816" y2="30227"/>
                      </a14:backgroundRemoval>
                    </a14:imgEffect>
                  </a14:imgLayer>
                </a14:imgProps>
              </a:ext>
            </a:extLst>
          </a:blip>
          <a:srcRect l="3353" t="33953" r="-3353" b="9954"/>
          <a:stretch/>
        </p:blipFill>
        <p:spPr>
          <a:xfrm>
            <a:off x="3690988" y="1186264"/>
            <a:ext cx="6947569" cy="2743200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81388" y="296171"/>
            <a:ext cx="5371042" cy="890093"/>
          </a:xfrm>
          <a:prstGeom prst="rect">
            <a:avLst/>
          </a:prstGeom>
        </p:spPr>
      </p:pic>
      <p:sp>
        <p:nvSpPr>
          <p:cNvPr id="6" name="PoljeZBesedilom 5"/>
          <p:cNvSpPr txBox="1"/>
          <p:nvPr/>
        </p:nvSpPr>
        <p:spPr>
          <a:xfrm>
            <a:off x="1314763" y="4655894"/>
            <a:ext cx="3284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dirty="0" smtClean="0">
                <a:solidFill>
                  <a:schemeClr val="accent3"/>
                </a:solidFill>
              </a:rPr>
              <a:t>SKUPINA PEVCEV</a:t>
            </a:r>
            <a:endParaRPr lang="sl-SI" sz="2800" dirty="0">
              <a:solidFill>
                <a:schemeClr val="accent3"/>
              </a:solidFill>
            </a:endParaRPr>
          </a:p>
        </p:txBody>
      </p:sp>
      <p:pic>
        <p:nvPicPr>
          <p:cNvPr id="3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476777" y="2531893"/>
            <a:ext cx="609600" cy="609600"/>
          </a:xfrm>
          <a:prstGeom prst="rect">
            <a:avLst/>
          </a:prstGeom>
        </p:spPr>
      </p:pic>
      <p:pic>
        <p:nvPicPr>
          <p:cNvPr id="7" name="Posnet zvo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476777" y="55183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5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48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66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417586" y="4530783"/>
            <a:ext cx="4719562" cy="846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4900" dirty="0" smtClean="0">
                <a:solidFill>
                  <a:srgbClr val="31B4E6">
                    <a:lumMod val="75000"/>
                  </a:srgbClr>
                </a:solidFill>
              </a:rPr>
              <a:t>ZBOROVODJA</a:t>
            </a:r>
            <a:endParaRPr lang="sl-SI" sz="4900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00" b="99600" l="200" r="99800">
                        <a14:foregroundMark x1="6000" y1="32400" x2="6400" y2="33200"/>
                        <a14:foregroundMark x1="94600" y1="26000" x2="94600" y2="26000"/>
                        <a14:foregroundMark x1="48800" y1="8200" x2="48800" y2="8200"/>
                        <a14:foregroundMark x1="59400" y1="86000" x2="59400" y2="86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69557" y="248909"/>
            <a:ext cx="4762500" cy="4762500"/>
          </a:xfrm>
          <a:prstGeom prst="rect">
            <a:avLst/>
          </a:prstGeom>
        </p:spPr>
      </p:pic>
      <p:sp>
        <p:nvSpPr>
          <p:cNvPr id="6" name="Kotna puščica gor 5"/>
          <p:cNvSpPr/>
          <p:nvPr/>
        </p:nvSpPr>
        <p:spPr>
          <a:xfrm>
            <a:off x="8750807" y="4645649"/>
            <a:ext cx="850392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" name="PoljeZBesedilom 6"/>
          <p:cNvSpPr txBox="1"/>
          <p:nvPr/>
        </p:nvSpPr>
        <p:spPr>
          <a:xfrm>
            <a:off x="1417586" y="5458691"/>
            <a:ext cx="945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800" dirty="0">
                <a:solidFill>
                  <a:schemeClr val="accent3"/>
                </a:solidFill>
              </a:rPr>
              <a:t>TISTI, KI VODI ZBOR (STOJI PRED ZBOROM IN DIRIGIRA)</a:t>
            </a:r>
          </a:p>
        </p:txBody>
      </p:sp>
      <p:pic>
        <p:nvPicPr>
          <p:cNvPr id="4" name="Posnet zvo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01664" y="3392742"/>
            <a:ext cx="609600" cy="609600"/>
          </a:xfrm>
          <a:prstGeom prst="rect">
            <a:avLst/>
          </a:prstGeom>
        </p:spPr>
      </p:pic>
      <p:pic>
        <p:nvPicPr>
          <p:cNvPr id="5" name="Posnet zvo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501664" y="59819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74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57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19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theme/theme1.xml><?xml version="1.0" encoding="utf-8"?>
<a:theme xmlns:a="http://schemas.openxmlformats.org/drawingml/2006/main" name="Jata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340</TotalTime>
  <Words>35</Words>
  <Application>Microsoft Office PowerPoint</Application>
  <PresentationFormat>Širokozaslonsko</PresentationFormat>
  <Paragraphs>11</Paragraphs>
  <Slides>6</Slides>
  <Notes>0</Notes>
  <HiddenSlides>0</HiddenSlides>
  <MMClips>12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Jata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Keti Bratina</dc:creator>
  <cp:lastModifiedBy>viz15</cp:lastModifiedBy>
  <cp:revision>21</cp:revision>
  <dcterms:created xsi:type="dcterms:W3CDTF">2020-04-26T15:54:23Z</dcterms:created>
  <dcterms:modified xsi:type="dcterms:W3CDTF">2020-05-12T22:28:51Z</dcterms:modified>
</cp:coreProperties>
</file>