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87D2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B4F-793D-43E5-921F-668A81B7AEB1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938F-1EB8-4B26-8A40-77C1DC84278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9525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B4F-793D-43E5-921F-668A81B7AEB1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938F-1EB8-4B26-8A40-77C1DC84278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9593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B4F-793D-43E5-921F-668A81B7AEB1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938F-1EB8-4B26-8A40-77C1DC84278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3696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B4F-793D-43E5-921F-668A81B7AEB1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938F-1EB8-4B26-8A40-77C1DC84278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73270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B4F-793D-43E5-921F-668A81B7AEB1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938F-1EB8-4B26-8A40-77C1DC84278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956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B4F-793D-43E5-921F-668A81B7AEB1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938F-1EB8-4B26-8A40-77C1DC84278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475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B4F-793D-43E5-921F-668A81B7AEB1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938F-1EB8-4B26-8A40-77C1DC84278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6348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B4F-793D-43E5-921F-668A81B7AEB1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938F-1EB8-4B26-8A40-77C1DC84278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0309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B4F-793D-43E5-921F-668A81B7AEB1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938F-1EB8-4B26-8A40-77C1DC84278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6123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B4F-793D-43E5-921F-668A81B7AEB1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938F-1EB8-4B26-8A40-77C1DC84278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3507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B4F-793D-43E5-921F-668A81B7AEB1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938F-1EB8-4B26-8A40-77C1DC84278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2085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65B4F-793D-43E5-921F-668A81B7AEB1}" type="datetimeFigureOut">
              <a:rPr lang="sl-SI" smtClean="0"/>
              <a:t>12.5.2020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8938F-1EB8-4B26-8A40-77C1DC84278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5418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youtube.com/watch?v=IBJBz0AddH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hyperlink" Target="https://vimeo.com/40299349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7D2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35280" y="354267"/>
            <a:ext cx="6504432" cy="1180126"/>
          </a:xfrm>
        </p:spPr>
        <p:txBody>
          <a:bodyPr>
            <a:normAutofit/>
          </a:bodyPr>
          <a:lstStyle/>
          <a:p>
            <a:r>
              <a:rPr lang="sl-SI" sz="66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ŠPORTNI DAN</a:t>
            </a:r>
            <a:endParaRPr lang="sl-SI" sz="6600" b="1" dirty="0">
              <a:solidFill>
                <a:srgbClr val="00206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174979">
            <a:off x="842185" y="3631311"/>
            <a:ext cx="2350492" cy="2761565"/>
          </a:xfrm>
          <a:prstGeom prst="rect">
            <a:avLst/>
          </a:prstGeom>
        </p:spPr>
      </p:pic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35280" y="1886990"/>
            <a:ext cx="9509760" cy="3172968"/>
          </a:xfrm>
        </p:spPr>
        <p:txBody>
          <a:bodyPr>
            <a:normAutofit/>
          </a:bodyPr>
          <a:lstStyle/>
          <a:p>
            <a:r>
              <a:rPr lang="sl-SI" sz="4000" b="1" dirty="0" smtClean="0">
                <a:solidFill>
                  <a:srgbClr val="FFFF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ZLATI SONČEK IN DEJAVNOSTI ŠPORTNO-VZGOJNEGA KARTONA</a:t>
            </a:r>
            <a:endParaRPr lang="sl-SI" sz="4000" b="1" dirty="0">
              <a:solidFill>
                <a:srgbClr val="FFFF0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7897" y="354267"/>
            <a:ext cx="2291559" cy="2076726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35292">
            <a:off x="8884780" y="3230303"/>
            <a:ext cx="2445336" cy="2937026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9573" y="3417917"/>
            <a:ext cx="2271477" cy="3045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76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4453" y="-16161"/>
            <a:ext cx="10515600" cy="1325563"/>
          </a:xfrm>
        </p:spPr>
        <p:txBody>
          <a:bodyPr>
            <a:normAutofit/>
          </a:bodyPr>
          <a:lstStyle/>
          <a:p>
            <a:r>
              <a:rPr lang="sl-SI" sz="5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KAJ POTREBUJEŠ?</a:t>
            </a:r>
            <a:endParaRPr lang="sl-SI" sz="5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24453" y="1481328"/>
            <a:ext cx="12067547" cy="4967002"/>
          </a:xfrm>
        </p:spPr>
        <p:txBody>
          <a:bodyPr>
            <a:normAutofit fontScale="70000" lnSpcReduction="20000"/>
          </a:bodyPr>
          <a:lstStyle/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sl-SI" dirty="0" smtClean="0"/>
              <a:t> </a:t>
            </a:r>
            <a:r>
              <a:rPr lang="sl-SI" sz="39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ŠPORTNO OPREMO </a:t>
            </a:r>
          </a:p>
          <a:p>
            <a:pPr marL="0" indent="0">
              <a:buClr>
                <a:srgbClr val="002060"/>
              </a:buClr>
              <a:buNone/>
            </a:pPr>
            <a:endParaRPr lang="sl-SI" sz="39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sl-SI" sz="39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ZA OPRAVLJANJE NALOG </a:t>
            </a:r>
            <a:r>
              <a:rPr lang="sl-SI" sz="3900" b="1" u="sng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ZLATEGA SONČKA </a:t>
            </a:r>
            <a:r>
              <a:rPr lang="sl-SI" sz="39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POTREBUJEŠ: ŽOGO, OVIRE, KOŠ, KOLO ALI ROLERJE ALI KOTALKE.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002060"/>
              </a:buClr>
              <a:buFont typeface="Wingdings" panose="05000000000000000000" pitchFamily="2" charset="2"/>
              <a:buChar char="Ø"/>
            </a:pPr>
            <a:endParaRPr lang="sl-SI" sz="39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sl-SI" sz="39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ČE BOŠ IZVAJAL </a:t>
            </a:r>
            <a:r>
              <a:rPr lang="sl-SI" sz="3900" b="1" u="sng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DEJAVNOSTI IZ ŠPORTNO-VZGOJNEGA KARTONA</a:t>
            </a:r>
            <a:r>
              <a:rPr lang="sl-SI" sz="39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, BOŠ POTREBOVAL RAZLIČNE PRIPOMOČKE. IDEJE ZA DEJAVNOSTI BOŠ NAŠEL NA POSNETKU NA KONCU.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002060"/>
              </a:buClr>
              <a:buNone/>
            </a:pPr>
            <a:endParaRPr lang="sl-SI" sz="32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Clr>
                <a:srgbClr val="002060"/>
              </a:buClr>
              <a:buNone/>
            </a:pPr>
            <a:r>
              <a:rPr lang="sl-SI" sz="3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POMEMBNO: </a:t>
            </a:r>
            <a:endParaRPr lang="sl-SI" sz="3400" b="1" dirty="0" smtClean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002060"/>
              </a:buClr>
            </a:pPr>
            <a:r>
              <a:rPr lang="sl-SI" sz="3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NALOGE </a:t>
            </a:r>
            <a:r>
              <a:rPr lang="sl-SI" sz="3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ZA ŠPORTNO-VZGOJNI KARTON </a:t>
            </a:r>
            <a:r>
              <a:rPr lang="sl-SI" sz="3400" b="1" u="sng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NISO </a:t>
            </a:r>
            <a:r>
              <a:rPr lang="sl-SI" sz="3400" b="1" u="sng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OBVEZNE</a:t>
            </a:r>
            <a:r>
              <a:rPr lang="sl-SI" sz="3400" b="1" u="sng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.</a:t>
            </a:r>
            <a:r>
              <a:rPr lang="sl-SI" sz="34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endParaRPr lang="sl-SI" sz="3400" b="1" u="sng" dirty="0" smtClean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002060"/>
              </a:buClr>
            </a:pPr>
            <a:r>
              <a:rPr lang="sl-SI" sz="32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PRED IZVAJANJEM VAJ SE NAJPREJ </a:t>
            </a:r>
            <a:r>
              <a:rPr lang="sl-SI" sz="3200" b="1" u="sng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OGREJ</a:t>
            </a:r>
            <a:r>
              <a:rPr lang="sl-SI" sz="32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: </a:t>
            </a:r>
            <a:r>
              <a:rPr lang="sl-SI" sz="2400" dirty="0">
                <a:hlinkClick r:id="rId2"/>
              </a:rPr>
              <a:t>https://www.youtube.com/watch?v=IBJBz0AddHM</a:t>
            </a:r>
            <a:endParaRPr lang="sl-SI" sz="3200" b="1" dirty="0" smtClean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8699" y="343654"/>
            <a:ext cx="1094156" cy="1137674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29580" y="159920"/>
            <a:ext cx="2107198" cy="1505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45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7D2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28016" y="178554"/>
            <a:ext cx="11759184" cy="65331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5600" b="1" u="sng" dirty="0" smtClean="0">
                <a:solidFill>
                  <a:srgbClr val="FFFF00"/>
                </a:solidFill>
                <a:latin typeface="Century Gothic" panose="020B0502020202020204" pitchFamily="34" charset="0"/>
              </a:rPr>
              <a:t>ZLATI SONČEK </a:t>
            </a:r>
          </a:p>
          <a:p>
            <a:pPr marL="0" indent="0">
              <a:buNone/>
            </a:pPr>
            <a:endParaRPr lang="sl-SI" b="1" u="sng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sl-SI" sz="4300" b="1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SPRETNOSTI </a:t>
            </a:r>
            <a:r>
              <a:rPr lang="sl-SI" sz="4300" b="1" dirty="0">
                <a:solidFill>
                  <a:srgbClr val="FFC000"/>
                </a:solidFill>
                <a:latin typeface="Century Gothic" panose="020B0502020202020204" pitchFamily="34" charset="0"/>
              </a:rPr>
              <a:t>Z </a:t>
            </a:r>
            <a:r>
              <a:rPr lang="sl-SI" sz="4300" b="1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ŽOGO</a:t>
            </a:r>
          </a:p>
          <a:p>
            <a:pPr marL="0" indent="0">
              <a:buNone/>
            </a:pPr>
            <a:endParaRPr lang="sl-SI" sz="2200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36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1. VODI </a:t>
            </a:r>
            <a:r>
              <a:rPr lang="sl-SI" sz="3600" b="1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ŽOGO Z ENO ROKO NA RAZDALJI </a:t>
            </a:r>
            <a:r>
              <a:rPr lang="sl-SI" sz="36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10 METROV.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36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ENKRAT </a:t>
            </a:r>
            <a:r>
              <a:rPr lang="sl-SI" sz="3600" b="1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NA SREDI TEH DESETIH METROV MED VODENJEM OBKROŽI </a:t>
            </a:r>
            <a:r>
              <a:rPr lang="sl-SI" sz="36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OVIRO. VODI </a:t>
            </a:r>
            <a:r>
              <a:rPr lang="sl-SI" sz="3600" b="1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ŽOGO DALJE IN NATO </a:t>
            </a:r>
            <a:r>
              <a:rPr lang="sl-SI" sz="3600" b="1" dirty="0" err="1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VRŽI</a:t>
            </a:r>
            <a:r>
              <a:rPr lang="sl-SI" sz="3600" b="1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Z RAZDALJE TREH METROV </a:t>
            </a:r>
            <a:r>
              <a:rPr lang="sl-SI" sz="36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V KOŠ (ŠKATLO).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>
              <a:solidFill>
                <a:srgbClr val="FFFF0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7331" y="131145"/>
            <a:ext cx="1707120" cy="2005675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2424" y="104982"/>
            <a:ext cx="1713471" cy="2058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08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7D2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40080" y="292608"/>
            <a:ext cx="11170920" cy="5943599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sl-SI" sz="3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2. Z </a:t>
            </a:r>
            <a:r>
              <a:rPr lang="sl-SI" sz="3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RAZDALJE NAJMANJ DVEH METROV </a:t>
            </a:r>
            <a:r>
              <a:rPr lang="sl-SI" sz="3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PETKRAT </a:t>
            </a:r>
            <a:r>
              <a:rPr lang="sl-SI" sz="3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ZAPOREDOMA </a:t>
            </a:r>
            <a:r>
              <a:rPr lang="sl-SI" sz="3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VRZI </a:t>
            </a:r>
            <a:r>
              <a:rPr lang="sl-SI" sz="3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ŽOGO V STENO (ENOROČNI MET NAD RAMO) IN JO ULOVI (LAHKO PO ODBOJU OD TAL</a:t>
            </a:r>
            <a:r>
              <a:rPr lang="sl-SI" sz="3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).</a:t>
            </a:r>
          </a:p>
          <a:p>
            <a:pPr marL="0" lvl="0" indent="0">
              <a:buNone/>
            </a:pPr>
            <a:endParaRPr lang="sl-SI" sz="4000" dirty="0"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6735" y="3127248"/>
            <a:ext cx="2633471" cy="2633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3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74320" y="109728"/>
            <a:ext cx="10515600" cy="1325563"/>
          </a:xfrm>
        </p:spPr>
        <p:txBody>
          <a:bodyPr>
            <a:normAutofit/>
          </a:bodyPr>
          <a:lstStyle/>
          <a:p>
            <a:r>
              <a:rPr lang="sl-SI" sz="4000" b="1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RAVNOTEŽNOSTNA NALOGA</a:t>
            </a:r>
            <a:endParaRPr lang="sl-SI" sz="4000" b="1" dirty="0">
              <a:solidFill>
                <a:srgbClr val="FFC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74320" y="1225296"/>
            <a:ext cx="11667744" cy="537667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sl-SI" sz="3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NEKAJ MINUT SE VOZI </a:t>
            </a:r>
            <a:r>
              <a:rPr lang="sl-SI" sz="3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S KOLESOM </a:t>
            </a:r>
            <a:r>
              <a:rPr lang="sl-SI" sz="3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NA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sl-SI" sz="3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NEKEM OBMOČJU (NPR. DVORIŠČE), </a:t>
            </a:r>
            <a:r>
              <a:rPr lang="sl-SI" sz="3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NE DA BI VMES STOPIL Z NOGAMI NA TLA</a:t>
            </a:r>
            <a:r>
              <a:rPr lang="sl-SI" sz="3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sl-SI" sz="3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ALI</a:t>
            </a:r>
            <a:endParaRPr lang="sl-SI" sz="3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sl-SI" sz="3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Z ROLERJI ALI KOTALKAMI SE VOZI NAPREJ, VOZI SE PO ENI NOGI NA RAZDALJI DVA METRA, SLALOM MED ŠTIRIMI KEGLJI, POČEP POD PRIBLIŽNO </a:t>
            </a:r>
            <a:r>
              <a:rPr lang="sl-SI" sz="36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6O</a:t>
            </a:r>
            <a:r>
              <a:rPr lang="sl-SI" sz="3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CM VISOKO PREČKO IN SPET VOŽNJA NAPREJ.</a:t>
            </a:r>
          </a:p>
          <a:p>
            <a:pPr marL="0" indent="0">
              <a:buNone/>
            </a:pPr>
            <a:endParaRPr lang="sl-SI" sz="3900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6560" y="216691"/>
            <a:ext cx="1986719" cy="1518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37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1648" y="146305"/>
            <a:ext cx="11122152" cy="1679319"/>
          </a:xfrm>
        </p:spPr>
        <p:txBody>
          <a:bodyPr>
            <a:noAutofit/>
          </a:bodyPr>
          <a:lstStyle/>
          <a:p>
            <a:pPr algn="ctr"/>
            <a:r>
              <a:rPr lang="sl-SI" sz="4800" b="1" u="sng" dirty="0" smtClean="0">
                <a:solidFill>
                  <a:srgbClr val="FFFF00"/>
                </a:solidFill>
                <a:latin typeface="Century Gothic" panose="020B0502020202020204" pitchFamily="34" charset="0"/>
              </a:rPr>
              <a:t>DEJAVNOSTI ŠPORTNO-VZGOJNEGA KARTONA</a:t>
            </a:r>
            <a:endParaRPr lang="sl-SI" sz="4800" b="1" u="sng" dirty="0"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31648" y="1825624"/>
            <a:ext cx="11122152" cy="49418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3200" b="1" u="sng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VAJE IZVEDI, ČE ŽELIŠ.</a:t>
            </a:r>
          </a:p>
          <a:p>
            <a:pPr marL="0" indent="0">
              <a:buNone/>
            </a:pPr>
            <a:r>
              <a:rPr lang="sl-SI" sz="32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NA SPODNJI POVEZAVI </a:t>
            </a:r>
          </a:p>
          <a:p>
            <a:pPr marL="0" indent="0">
              <a:buNone/>
            </a:pPr>
            <a:r>
              <a:rPr lang="sl-SI" sz="32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SI LAHKO OGLEDAŠ,</a:t>
            </a:r>
          </a:p>
          <a:p>
            <a:pPr marL="0" indent="0">
              <a:buNone/>
            </a:pPr>
            <a:r>
              <a:rPr lang="sl-SI" sz="32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KAKO STA DVE UČITELJICI </a:t>
            </a:r>
          </a:p>
          <a:p>
            <a:pPr marL="0" indent="0">
              <a:buNone/>
            </a:pPr>
            <a:r>
              <a:rPr lang="sl-SI" sz="32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ŠPORTA SVOJIM UČENCEM </a:t>
            </a:r>
          </a:p>
          <a:p>
            <a:pPr marL="0" indent="0">
              <a:buNone/>
            </a:pPr>
            <a:r>
              <a:rPr lang="sl-SI" sz="32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PREDSTAVILI VAJE.</a:t>
            </a:r>
          </a:p>
          <a:p>
            <a:pPr marL="0" indent="0">
              <a:buNone/>
            </a:pPr>
            <a:endParaRPr lang="sl-SI" sz="2400" b="1" dirty="0">
              <a:hlinkClick r:id="rId2"/>
            </a:endParaRPr>
          </a:p>
          <a:p>
            <a:pPr marL="0" indent="0">
              <a:buNone/>
            </a:pPr>
            <a:r>
              <a:rPr lang="sl-SI" sz="2400" b="1" dirty="0" smtClean="0">
                <a:hlinkClick r:id="rId2"/>
              </a:rPr>
              <a:t>https://vimeo.com/402993490</a:t>
            </a:r>
            <a:endParaRPr lang="sl-SI" sz="2400" b="1" dirty="0" smtClean="0"/>
          </a:p>
          <a:p>
            <a:pPr marL="0" indent="0">
              <a:buNone/>
            </a:pPr>
            <a:endParaRPr lang="sl-SI" sz="2400" b="1" dirty="0" smtClean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6307" y="5141800"/>
            <a:ext cx="3184620" cy="1629587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30599" y="1118905"/>
            <a:ext cx="2314224" cy="2497892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39097" y="2529960"/>
            <a:ext cx="1772935" cy="2542076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70039" y="5141800"/>
            <a:ext cx="3241993" cy="1625641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73796" y="3686561"/>
            <a:ext cx="2817131" cy="138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10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238</Words>
  <Application>Microsoft Office PowerPoint</Application>
  <PresentationFormat>Širokozaslonsko</PresentationFormat>
  <Paragraphs>33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Wingdings</vt:lpstr>
      <vt:lpstr>Officeova tema</vt:lpstr>
      <vt:lpstr>ŠPORTNI DAN</vt:lpstr>
      <vt:lpstr>KAJ POTREBUJEŠ?</vt:lpstr>
      <vt:lpstr>PowerPointova predstavitev</vt:lpstr>
      <vt:lpstr>PowerPointova predstavitev</vt:lpstr>
      <vt:lpstr>RAVNOTEŽNOSTNA NALOGA</vt:lpstr>
      <vt:lpstr>DEJAVNOSTI ŠPORTNO-VZGOJNEGA KARTONA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ŠPORTNI DAN</dc:title>
  <dc:creator>Uporabnik</dc:creator>
  <cp:lastModifiedBy>viz15</cp:lastModifiedBy>
  <cp:revision>21</cp:revision>
  <dcterms:created xsi:type="dcterms:W3CDTF">2020-05-11T17:11:22Z</dcterms:created>
  <dcterms:modified xsi:type="dcterms:W3CDTF">2020-05-12T14:31:38Z</dcterms:modified>
</cp:coreProperties>
</file>