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07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698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762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6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0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50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96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9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20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57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C66B-AA4D-4AA9-BB73-0491D35CA82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88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95546" y="424206"/>
            <a:ext cx="8974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rgbClr val="92D050"/>
                </a:solidFill>
              </a:rPr>
              <a:t>           NA CVETOČEM TRAVNIKU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02" y="1885327"/>
            <a:ext cx="5136000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0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5" y="636932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063409" y="516835"/>
            <a:ext cx="4108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V bele kroge s črnim flomastrom nariši regratove lučke. S črnim flomastrom narišeš tudi steblo.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8446" y="2909896"/>
            <a:ext cx="3984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77078" y="424070"/>
            <a:ext cx="9687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Vzorci, ki so jih ustvarili mehurčki, nas kar kličejo, da narišemo še druge travniške rastline. Uporabljaj flomastre in risbo lepo zapolni.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77" y="1539461"/>
            <a:ext cx="3483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22852" y="344557"/>
            <a:ext cx="1023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Na bel list bomo najprej ustvarili barve travnika. Kaj potrebuješ?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zaščiti mizo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suhe barvice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voda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prašek za posodo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slamico ali steblo regrata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2414105"/>
            <a:ext cx="2997000" cy="399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856383" y="2414105"/>
            <a:ext cx="2663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 list ošili zeleno barvico. Lahko vzameš več različnih. Svetujem ti, da ustvariš kar veliko šiljenja. Več kot ga bo, močnejša bo barva.</a:t>
            </a:r>
          </a:p>
        </p:txBody>
      </p:sp>
    </p:spTree>
    <p:extLst>
      <p:ext uri="{BB962C8B-B14F-4D97-AF65-F5344CB8AC3E}">
        <p14:creationId xmlns:p14="http://schemas.microsoft.com/office/powerpoint/2010/main" val="278137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5" y="147982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777948" y="543339"/>
            <a:ext cx="4691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Šiljenje streseš v kozarček in dodaš malo vode – mogoče tri ali štiri plastične pokrovčke. Dobro premešaš, da se barva raztopi.</a:t>
            </a:r>
          </a:p>
        </p:txBody>
      </p:sp>
    </p:spTree>
    <p:extLst>
      <p:ext uri="{BB962C8B-B14F-4D97-AF65-F5344CB8AC3E}">
        <p14:creationId xmlns:p14="http://schemas.microsoft.com/office/powerpoint/2010/main" val="138307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3" y="0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910470" y="887896"/>
            <a:ext cx="534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 pripravljeno barvo dodaš tri ali štiri kapljice praška za posodo.</a:t>
            </a:r>
          </a:p>
        </p:txBody>
      </p:sp>
    </p:spTree>
    <p:extLst>
      <p:ext uri="{BB962C8B-B14F-4D97-AF65-F5344CB8AC3E}">
        <p14:creationId xmlns:p14="http://schemas.microsoft.com/office/powerpoint/2010/main" val="242626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4557" y="357809"/>
            <a:ext cx="906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Zabava se lahko začne. S slamico (če je nimaš, lahko uporabiš stebelca regrata) pihaš v pripravljeno zmes in ustvarjaš mehurčke.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1065695"/>
            <a:ext cx="3132000" cy="41760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969565" y="1470991"/>
            <a:ext cx="569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Mehurčke prenašaš na pripravljen bel list</a:t>
            </a:r>
            <a:r>
              <a:rPr lang="sl-SI" dirty="0"/>
              <a:t>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2027583"/>
            <a:ext cx="5472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8" y="824116"/>
            <a:ext cx="3537000" cy="471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214191" y="410817"/>
            <a:ext cx="432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Mehurčkov ne smeš pokati. Počakaj, da počijo sami. Le tako bodo nastali lepi vzorci.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4505739" y="1974574"/>
            <a:ext cx="595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 se ti zdi, da imaš zelenih mehurčkov dovolj, na enak način naredi barvo še iz rdečih ali rumenih barvic. Jaz sem uporabila rdeče.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1899" y="2188817"/>
            <a:ext cx="3321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17663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116417" y="636104"/>
            <a:ext cx="4253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Odvečno vodo popivnaj s papirnato brisačko in počakaj, da se podlaga posuši. To traja kar nekaj časa, zato moraš biti potrpežljiv.</a:t>
            </a:r>
          </a:p>
        </p:txBody>
      </p:sp>
    </p:spTree>
    <p:extLst>
      <p:ext uri="{BB962C8B-B14F-4D97-AF65-F5344CB8AC3E}">
        <p14:creationId xmlns:p14="http://schemas.microsoft.com/office/powerpoint/2010/main" val="73726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098" y="1354122"/>
            <a:ext cx="4896000" cy="3672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65913" y="954157"/>
            <a:ext cx="5830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Iz belega papirja s pomočjo kozarca ali šestila izreži kroge. Sam se odloči koliko krogov boš imel. Krogi prestavljajo regratovo lučko.</a:t>
            </a:r>
          </a:p>
        </p:txBody>
      </p:sp>
    </p:spTree>
    <p:extLst>
      <p:ext uri="{BB962C8B-B14F-4D97-AF65-F5344CB8AC3E}">
        <p14:creationId xmlns:p14="http://schemas.microsoft.com/office/powerpoint/2010/main" val="272105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1" y="504411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262191" y="1126435"/>
            <a:ext cx="336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Kroge nalepi na pripravljeno podlago.</a:t>
            </a:r>
          </a:p>
        </p:txBody>
      </p:sp>
    </p:spTree>
    <p:extLst>
      <p:ext uri="{BB962C8B-B14F-4D97-AF65-F5344CB8AC3E}">
        <p14:creationId xmlns:p14="http://schemas.microsoft.com/office/powerpoint/2010/main" val="225839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269</Words>
  <Application>Microsoft Office PowerPoint</Application>
  <PresentationFormat>Širokozaslonsko</PresentationFormat>
  <Paragraphs>19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Hafner</cp:lastModifiedBy>
  <cp:revision>6</cp:revision>
  <dcterms:created xsi:type="dcterms:W3CDTF">2020-05-05T16:52:39Z</dcterms:created>
  <dcterms:modified xsi:type="dcterms:W3CDTF">2020-05-06T13:05:52Z</dcterms:modified>
</cp:coreProperties>
</file>