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148C-026E-44D5-9B03-DEA90C954336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1C98-7DAD-4DDC-AC7B-4E09F4611E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132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148C-026E-44D5-9B03-DEA90C954336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1C98-7DAD-4DDC-AC7B-4E09F4611E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373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148C-026E-44D5-9B03-DEA90C954336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1C98-7DAD-4DDC-AC7B-4E09F4611E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293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148C-026E-44D5-9B03-DEA90C954336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1C98-7DAD-4DDC-AC7B-4E09F4611E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014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148C-026E-44D5-9B03-DEA90C954336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1C98-7DAD-4DDC-AC7B-4E09F4611E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127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148C-026E-44D5-9B03-DEA90C954336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1C98-7DAD-4DDC-AC7B-4E09F4611E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651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148C-026E-44D5-9B03-DEA90C954336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1C98-7DAD-4DDC-AC7B-4E09F4611E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39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148C-026E-44D5-9B03-DEA90C954336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1C98-7DAD-4DDC-AC7B-4E09F4611E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624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148C-026E-44D5-9B03-DEA90C954336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1C98-7DAD-4DDC-AC7B-4E09F4611E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136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148C-026E-44D5-9B03-DEA90C954336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1C98-7DAD-4DDC-AC7B-4E09F4611E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695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148C-026E-44D5-9B03-DEA90C954336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1C98-7DAD-4DDC-AC7B-4E09F4611E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973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148C-026E-44D5-9B03-DEA90C954336}" type="datetimeFigureOut">
              <a:rPr lang="sl-SI" smtClean="0"/>
              <a:t>6.5.2020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1C98-7DAD-4DDC-AC7B-4E09F4611E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182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95576" y="141046"/>
            <a:ext cx="9144000" cy="995195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OBPANONSKE POKRAJINE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39" y="1136241"/>
            <a:ext cx="8791074" cy="55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13279" y="211906"/>
            <a:ext cx="8540750" cy="6080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OBPANONSKE </a:t>
            </a:r>
            <a:r>
              <a:rPr lang="sl-SI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POKRAJINE</a:t>
            </a:r>
          </a:p>
        </p:txBody>
      </p:sp>
      <p:sp>
        <p:nvSpPr>
          <p:cNvPr id="166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052513"/>
            <a:ext cx="8540750" cy="5046662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sl-SI" smtClean="0"/>
          </a:p>
        </p:txBody>
      </p:sp>
      <p:pic>
        <p:nvPicPr>
          <p:cNvPr id="166916" name="Picture 4" descr="slovenia-im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1"/>
            <a:ext cx="44005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Picture 5" descr="traditional%20Prekmurje%20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638550"/>
            <a:ext cx="47625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8" name="Picture 6" descr="haloz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r="10315"/>
          <a:stretch/>
        </p:blipFill>
        <p:spPr bwMode="auto">
          <a:xfrm>
            <a:off x="5893869" y="908050"/>
            <a:ext cx="4774131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9" name="Picture 7" descr="14-pol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17914"/>
            <a:ext cx="44275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0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l-SI" smtClean="0"/>
          </a:p>
        </p:txBody>
      </p:sp>
      <p:sp>
        <p:nvSpPr>
          <p:cNvPr id="167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sl-SI" smtClean="0"/>
          </a:p>
        </p:txBody>
      </p:sp>
      <p:pic>
        <p:nvPicPr>
          <p:cNvPr id="122884" name="Picture 4" descr="pictures%5CTB_other_tourist_offer%5C1%5C2005%5C105_01_incoming_ptuj_63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892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 descr="terme_ptuj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"/>
            <a:ext cx="4427537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6" descr="nocnoCel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17914"/>
            <a:ext cx="48593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Picture 7" descr="Europark-Maribor-new-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500439"/>
            <a:ext cx="48958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6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188913"/>
            <a:ext cx="8540750" cy="576262"/>
          </a:xfrm>
        </p:spPr>
        <p:txBody>
          <a:bodyPr/>
          <a:lstStyle/>
          <a:p>
            <a:pPr>
              <a:defRPr/>
            </a:pPr>
            <a:r>
              <a:rPr lang="sl-SI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OBPANONSKE POKRAJINE</a:t>
            </a:r>
            <a:endParaRPr lang="sl-SI" sz="3200" dirty="0">
              <a:solidFill>
                <a:srgbClr val="FFCC00"/>
              </a:solidFill>
            </a:endParaRPr>
          </a:p>
        </p:txBody>
      </p:sp>
      <p:sp>
        <p:nvSpPr>
          <p:cNvPr id="168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981076"/>
            <a:ext cx="9144000" cy="587692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sl-SI" sz="2200" dirty="0"/>
              <a:t>ravnine – gričevja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sl-SI" sz="2200" dirty="0" smtClean="0"/>
              <a:t>že bolj celinsko podnebje</a:t>
            </a:r>
            <a:endParaRPr lang="sl-SI" sz="22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sl-SI" sz="2200" dirty="0"/>
              <a:t>kmetijstvo (najbolj kmet. pokrajine v SLO)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sz="2200" dirty="0"/>
              <a:t>	poljedelstvo, živinoreja na ravnini,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sz="2200" dirty="0"/>
              <a:t>	vinogradništvo, sadjarstvo na gričevju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sl-SI" sz="2200" dirty="0"/>
              <a:t>negativne posledice kmetijstva</a:t>
            </a:r>
          </a:p>
          <a:p>
            <a:pPr eaLnBrk="1" hangingPunct="1">
              <a:buFont typeface="Arial" charset="0"/>
              <a:buNone/>
              <a:defRPr/>
            </a:pPr>
            <a:endParaRPr lang="sl-SI" sz="22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sl-SI" sz="2200" dirty="0"/>
              <a:t>zelo pomemben zdraviliški turizem!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sz="2200" dirty="0"/>
              <a:t>	(termalna in mineralna voda)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sz="2200" dirty="0"/>
              <a:t>	</a:t>
            </a:r>
          </a:p>
        </p:txBody>
      </p:sp>
      <p:pic>
        <p:nvPicPr>
          <p:cNvPr id="168964" name="Picture 4" descr="radenci-zdravilisce-raden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84" y="3919538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00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1"/>
            <a:ext cx="8540750" cy="536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OBPANONSKE POKRAJINE</a:t>
            </a:r>
            <a:endParaRPr lang="sl-SI" sz="3200" dirty="0">
              <a:solidFill>
                <a:srgbClr val="FFCC00"/>
              </a:solidFill>
            </a:endParaRPr>
          </a:p>
        </p:txBody>
      </p:sp>
      <p:sp>
        <p:nvSpPr>
          <p:cNvPr id="169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8029" y="1052513"/>
            <a:ext cx="9288346" cy="5046662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sl-SI" sz="2200" dirty="0"/>
              <a:t>Celjska kotlina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sl-SI" sz="2200" dirty="0"/>
              <a:t>Kozjansko hribovje z Obsoteljem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sl-SI" sz="2200" dirty="0"/>
              <a:t>Vzhodna Krška kotlina z Krškim in Bizeljskim hribovjem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sl-SI" sz="2200" dirty="0"/>
              <a:t>Mirenska dolina, Senovsko podolje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sl-SI" sz="2200" dirty="0"/>
              <a:t>Dravsko–Ptujsko polje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sl-SI" sz="2200" dirty="0"/>
              <a:t>Haloze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sl-SI" sz="2200" dirty="0"/>
              <a:t>Slovenske gorice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sl-SI" sz="2200" dirty="0"/>
              <a:t>Dravinjske gorice</a:t>
            </a:r>
          </a:p>
          <a:p>
            <a:pPr eaLnBrk="1" hangingPunct="1">
              <a:buFont typeface="Arial" charset="0"/>
              <a:buNone/>
              <a:defRPr/>
            </a:pPr>
            <a:endParaRPr lang="sl-SI" sz="2200" dirty="0"/>
          </a:p>
          <a:p>
            <a:pPr eaLnBrk="1" hangingPunct="1">
              <a:buFont typeface="Arial" charset="0"/>
              <a:buNone/>
              <a:defRPr/>
            </a:pPr>
            <a:endParaRPr lang="sl-SI" sz="2200" dirty="0"/>
          </a:p>
          <a:p>
            <a:pPr eaLnBrk="1" hangingPunct="1">
              <a:buFont typeface="Arial" charset="0"/>
              <a:buNone/>
              <a:defRPr/>
            </a:pPr>
            <a:endParaRPr lang="sl-SI" sz="2200" dirty="0"/>
          </a:p>
        </p:txBody>
      </p:sp>
      <p:pic>
        <p:nvPicPr>
          <p:cNvPr id="124932" name="Picture 4" descr="kgz_ce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4" y="2349501"/>
            <a:ext cx="2814637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9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188914"/>
            <a:ext cx="8540750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OBPANONSKE POKRAJINE</a:t>
            </a:r>
            <a:endParaRPr lang="sl-SI" sz="3200" dirty="0">
              <a:solidFill>
                <a:srgbClr val="FFCC00"/>
              </a:solidFill>
            </a:endParaRPr>
          </a:p>
        </p:txBody>
      </p:sp>
      <p:sp>
        <p:nvSpPr>
          <p:cNvPr id="171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01027" y="1052513"/>
            <a:ext cx="9365348" cy="5046662"/>
          </a:xfrm>
        </p:spPr>
        <p:txBody>
          <a:bodyPr/>
          <a:lstStyle/>
          <a:p>
            <a:pPr marL="609600" indent="-609600">
              <a:buFont typeface="Arial" charset="0"/>
              <a:buChar char="►"/>
              <a:defRPr/>
            </a:pPr>
            <a:r>
              <a:rPr lang="sl-SI" sz="2200" dirty="0" smtClean="0">
                <a:solidFill>
                  <a:srgbClr val="00B050"/>
                </a:solidFill>
              </a:rPr>
              <a:t>POMURJE:</a:t>
            </a:r>
          </a:p>
          <a:p>
            <a:pPr marL="609600" indent="-609600">
              <a:buNone/>
              <a:defRPr/>
            </a:pPr>
            <a:r>
              <a:rPr lang="sl-SI" sz="2200" dirty="0" smtClean="0"/>
              <a:t>    </a:t>
            </a:r>
            <a:r>
              <a:rPr lang="sl-SI" sz="2200" dirty="0"/>
              <a:t>	desni breg Mursko in Apaško polje,</a:t>
            </a:r>
          </a:p>
          <a:p>
            <a:pPr marL="609600" indent="-609600">
              <a:buNone/>
              <a:defRPr/>
            </a:pPr>
            <a:r>
              <a:rPr lang="sl-SI" sz="2200" dirty="0"/>
              <a:t>	levi breg Ravensko in Dolinsko polje</a:t>
            </a:r>
          </a:p>
          <a:p>
            <a:pPr marL="609600" indent="-609600">
              <a:buNone/>
              <a:defRPr/>
            </a:pPr>
            <a:r>
              <a:rPr lang="sl-SI" sz="2200" dirty="0"/>
              <a:t>    			</a:t>
            </a:r>
            <a:r>
              <a:rPr lang="sl-SI" dirty="0"/>
              <a:t>+</a:t>
            </a:r>
          </a:p>
          <a:p>
            <a:pPr marL="609600" indent="-609600">
              <a:buFont typeface="Arial" charset="0"/>
              <a:buChar char="►"/>
              <a:defRPr/>
            </a:pPr>
            <a:r>
              <a:rPr lang="sl-SI" sz="2200" dirty="0"/>
              <a:t>Goričko</a:t>
            </a:r>
          </a:p>
          <a:p>
            <a:pPr marL="609600" indent="-609600">
              <a:buFont typeface="Arial" charset="0"/>
              <a:buChar char="►"/>
              <a:defRPr/>
            </a:pPr>
            <a:r>
              <a:rPr lang="sl-SI" sz="2200" dirty="0"/>
              <a:t>Lendavske gorice</a:t>
            </a:r>
          </a:p>
          <a:p>
            <a:pPr marL="609600" indent="-609600">
              <a:buNone/>
              <a:defRPr/>
            </a:pPr>
            <a:endParaRPr lang="sl-SI" sz="2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l-SI" sz="2200" dirty="0"/>
              <a:t>Pokrajine na levem bregu </a:t>
            </a:r>
            <a:r>
              <a:rPr lang="sl-SI" sz="2200" dirty="0" smtClean="0"/>
              <a:t>Mure </a:t>
            </a:r>
            <a:endParaRPr lang="sl-SI" sz="2200" dirty="0"/>
          </a:p>
          <a:p>
            <a:pPr marL="609600" indent="-609600">
              <a:buNone/>
              <a:defRPr/>
            </a:pPr>
            <a:r>
              <a:rPr lang="sl-SI" sz="2200" dirty="0"/>
              <a:t>     </a:t>
            </a:r>
            <a:r>
              <a:rPr lang="sl-SI" sz="2200" dirty="0">
                <a:solidFill>
                  <a:srgbClr val="00B050"/>
                </a:solidFill>
              </a:rPr>
              <a:t>PREKMURJE</a:t>
            </a:r>
          </a:p>
        </p:txBody>
      </p:sp>
      <p:pic>
        <p:nvPicPr>
          <p:cNvPr id="125956" name="Picture 4" descr="pictures%5Ccategory%5C1%5C2005%5C04_00_Storks-in-Pomurje---A_562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39" y="3856038"/>
            <a:ext cx="457200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Picture 5" descr="prekmurska_giba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81" y="4610100"/>
            <a:ext cx="1905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55</Words>
  <Application>Microsoft Office PowerPoint</Application>
  <PresentationFormat>Širokozaslonsko</PresentationFormat>
  <Paragraphs>33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Wingdings</vt:lpstr>
      <vt:lpstr>Officeova tema</vt:lpstr>
      <vt:lpstr>OBPANONSKE POKRAJINE</vt:lpstr>
      <vt:lpstr>OBPANONSKE POKRAJINE</vt:lpstr>
      <vt:lpstr>PowerPointova predstavitev</vt:lpstr>
      <vt:lpstr>OBPANONSKE POKRAJINE</vt:lpstr>
      <vt:lpstr>OBPANONSKE POKRAJINE</vt:lpstr>
      <vt:lpstr>OBPANONSKE POKRAJINE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OBPANONSKE POKRAJINE</dc:title>
  <dc:creator>Uporabnik</dc:creator>
  <cp:lastModifiedBy>Uporabnik</cp:lastModifiedBy>
  <cp:revision>3</cp:revision>
  <dcterms:created xsi:type="dcterms:W3CDTF">2020-05-06T06:52:26Z</dcterms:created>
  <dcterms:modified xsi:type="dcterms:W3CDTF">2020-05-06T07:39:43Z</dcterms:modified>
</cp:coreProperties>
</file>