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6" r:id="rId3"/>
    <p:sldId id="257" r:id="rId4"/>
    <p:sldId id="272" r:id="rId5"/>
    <p:sldId id="277" r:id="rId6"/>
    <p:sldId id="270" r:id="rId7"/>
    <p:sldId id="271" r:id="rId8"/>
    <p:sldId id="268" r:id="rId9"/>
    <p:sldId id="273" r:id="rId10"/>
    <p:sldId id="259" r:id="rId11"/>
    <p:sldId id="274" r:id="rId12"/>
    <p:sldId id="260" r:id="rId13"/>
    <p:sldId id="275" r:id="rId1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Euphemia" panose="020B05030401020201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Euphemia" panose="020B05030401020201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Euphemia" panose="020B05030401020201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Euphemia" panose="020B05030401020201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Euphemia" panose="020B05030401020201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Euphemia" panose="020B05030401020201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Euphemia" panose="020B05030401020201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Euphemia" panose="020B05030401020201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Euphemia" panose="020B05030401020201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6" autoAdjust="0"/>
    <p:restoredTop sz="94660"/>
  </p:normalViewPr>
  <p:slideViewPr>
    <p:cSldViewPr snapToGrid="0">
      <p:cViewPr>
        <p:scale>
          <a:sx n="98" d="100"/>
          <a:sy n="98" d="100"/>
        </p:scale>
        <p:origin x="-1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123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DDEAAE-DE55-45A3-A4F7-3874E0140D37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E4D23657-D1E8-4B22-974B-8DC90813F51B}">
      <dgm:prSet phldrT="[Text]"/>
      <dgm:spPr/>
      <dgm:t>
        <a:bodyPr/>
        <a:lstStyle/>
        <a:p>
          <a:pPr algn="l" defTabSz="914400">
            <a:buNone/>
          </a:pPr>
          <a:r>
            <a:rPr lang="sl-SI" sz="1800" b="1" i="0" noProof="0" dirty="0">
              <a:latin typeface="DZS tiskane" pitchFamily="50" charset="-18"/>
              <a:ea typeface="+mn-ea"/>
              <a:cs typeface="+mn-cs"/>
            </a:rPr>
            <a:t>11 </a:t>
          </a:r>
        </a:p>
      </dgm:t>
    </dgm:pt>
    <dgm:pt modelId="{89EF0911-2234-42D0-AEF3-7FADAFD12999}" type="parTrans" cxnId="{99F95D8E-A851-4953-A3C5-9BF7753ED9FA}">
      <dgm:prSet/>
      <dgm:spPr/>
      <dgm:t>
        <a:bodyPr/>
        <a:lstStyle/>
        <a:p>
          <a:endParaRPr lang="en-US"/>
        </a:p>
      </dgm:t>
    </dgm:pt>
    <dgm:pt modelId="{529487B0-19AA-4AAC-8F83-CF2C113EB84D}" type="sibTrans" cxnId="{99F95D8E-A851-4953-A3C5-9BF7753ED9FA}">
      <dgm:prSet/>
      <dgm:spPr/>
      <dgm:t>
        <a:bodyPr/>
        <a:lstStyle/>
        <a:p>
          <a:endParaRPr lang="en-US"/>
        </a:p>
      </dgm:t>
    </dgm:pt>
    <dgm:pt modelId="{EF034794-D109-40B6-8FA2-8971C3123AB6}">
      <dgm:prSet phldrT="[Text]"/>
      <dgm:spPr/>
      <dgm:t>
        <a:bodyPr/>
        <a:lstStyle/>
        <a:p>
          <a:pPr algn="l" defTabSz="914400">
            <a:buNone/>
          </a:pPr>
          <a:r>
            <a:rPr lang="sl-SI" sz="1800" b="1" i="0" noProof="0" dirty="0">
              <a:latin typeface="DZS tiskane" pitchFamily="50" charset="-18"/>
              <a:ea typeface="+mn-ea"/>
              <a:cs typeface="+mn-cs"/>
            </a:rPr>
            <a:t>12</a:t>
          </a:r>
        </a:p>
      </dgm:t>
    </dgm:pt>
    <dgm:pt modelId="{64D09C75-3D44-4CEF-9459-5C91DB44A9EA}" type="parTrans" cxnId="{80FF73C0-9BCD-436E-A85B-D6D7D322462C}">
      <dgm:prSet/>
      <dgm:spPr/>
      <dgm:t>
        <a:bodyPr/>
        <a:lstStyle/>
        <a:p>
          <a:endParaRPr lang="en-US"/>
        </a:p>
      </dgm:t>
    </dgm:pt>
    <dgm:pt modelId="{CDDFC891-FC62-4131-A642-2D94388BCCE2}" type="sibTrans" cxnId="{80FF73C0-9BCD-436E-A85B-D6D7D322462C}">
      <dgm:prSet/>
      <dgm:spPr/>
      <dgm:t>
        <a:bodyPr/>
        <a:lstStyle/>
        <a:p>
          <a:endParaRPr lang="en-US"/>
        </a:p>
      </dgm:t>
    </dgm:pt>
    <dgm:pt modelId="{15E11DBD-E9B5-4BCF-A56C-7AAE26CE30DC}">
      <dgm:prSet phldrT="[Text]"/>
      <dgm:spPr/>
      <dgm:t>
        <a:bodyPr/>
        <a:lstStyle/>
        <a:p>
          <a:pPr algn="l" defTabSz="914400">
            <a:buNone/>
          </a:pPr>
          <a:r>
            <a:rPr lang="sl-SI" sz="1800" b="1" i="0" noProof="0" dirty="0">
              <a:latin typeface="DZS tiskane" pitchFamily="50" charset="-18"/>
              <a:ea typeface="+mn-ea"/>
              <a:cs typeface="+mn-cs"/>
            </a:rPr>
            <a:t>13</a:t>
          </a:r>
        </a:p>
      </dgm:t>
    </dgm:pt>
    <dgm:pt modelId="{B7B43D5B-12E9-44B1-B818-4B50F6AD3C0A}" type="parTrans" cxnId="{5E0737F0-6DE4-4885-BC59-82E10D617E50}">
      <dgm:prSet/>
      <dgm:spPr/>
      <dgm:t>
        <a:bodyPr/>
        <a:lstStyle/>
        <a:p>
          <a:endParaRPr lang="en-US"/>
        </a:p>
      </dgm:t>
    </dgm:pt>
    <dgm:pt modelId="{329BDEDB-415B-4AB3-B964-E819D0C56DBB}" type="sibTrans" cxnId="{5E0737F0-6DE4-4885-BC59-82E10D617E50}">
      <dgm:prSet/>
      <dgm:spPr/>
      <dgm:t>
        <a:bodyPr/>
        <a:lstStyle/>
        <a:p>
          <a:endParaRPr lang="en-US"/>
        </a:p>
      </dgm:t>
    </dgm:pt>
    <dgm:pt modelId="{778AA374-0E17-4AEA-8EB6-0C342D57D8D8}">
      <dgm:prSet phldrT="[Text]"/>
      <dgm:spPr/>
      <dgm:t>
        <a:bodyPr/>
        <a:lstStyle/>
        <a:p>
          <a:pPr algn="l" defTabSz="914400">
            <a:buNone/>
          </a:pPr>
          <a:r>
            <a:rPr lang="sl-SI" sz="1800" b="1" i="0" noProof="0" dirty="0">
              <a:latin typeface="DZS tiskane" pitchFamily="50" charset="-18"/>
              <a:ea typeface="+mn-ea"/>
              <a:cs typeface="+mn-cs"/>
            </a:rPr>
            <a:t>14</a:t>
          </a:r>
        </a:p>
      </dgm:t>
    </dgm:pt>
    <dgm:pt modelId="{5E28F01D-9664-415C-A0CD-EBFDAB29426C}" type="parTrans" cxnId="{6F55886F-2AC8-4F4F-B328-821CB3A2117B}">
      <dgm:prSet/>
      <dgm:spPr/>
      <dgm:t>
        <a:bodyPr/>
        <a:lstStyle/>
        <a:p>
          <a:endParaRPr lang="en-US"/>
        </a:p>
      </dgm:t>
    </dgm:pt>
    <dgm:pt modelId="{1A604594-E883-4DA9-8A2A-16DFACE8640A}" type="sibTrans" cxnId="{6F55886F-2AC8-4F4F-B328-821CB3A2117B}">
      <dgm:prSet/>
      <dgm:spPr/>
      <dgm:t>
        <a:bodyPr/>
        <a:lstStyle/>
        <a:p>
          <a:endParaRPr lang="en-US"/>
        </a:p>
      </dgm:t>
    </dgm:pt>
    <dgm:pt modelId="{05F1A7D0-6E45-49DA-80B3-7FF4B8783E58}">
      <dgm:prSet phldrT="[Text]"/>
      <dgm:spPr/>
      <dgm:t>
        <a:bodyPr/>
        <a:lstStyle/>
        <a:p>
          <a:pPr algn="l" defTabSz="914400">
            <a:buNone/>
          </a:pPr>
          <a:r>
            <a:rPr lang="sl-SI" sz="1800" b="1" i="0" noProof="0" dirty="0">
              <a:latin typeface="DZS tiskane" pitchFamily="50" charset="-18"/>
              <a:ea typeface="+mn-ea"/>
              <a:cs typeface="+mn-cs"/>
            </a:rPr>
            <a:t>15</a:t>
          </a:r>
        </a:p>
      </dgm:t>
    </dgm:pt>
    <dgm:pt modelId="{3ECE110E-B07E-4F19-B2DF-3E42E99B2E8D}" type="parTrans" cxnId="{33A927E1-3C94-4A92-8DB3-42886008240C}">
      <dgm:prSet/>
      <dgm:spPr/>
      <dgm:t>
        <a:bodyPr/>
        <a:lstStyle/>
        <a:p>
          <a:endParaRPr lang="en-US"/>
        </a:p>
      </dgm:t>
    </dgm:pt>
    <dgm:pt modelId="{47B1D0F3-117D-4CE7-9037-3F5A4995054A}" type="sibTrans" cxnId="{33A927E1-3C94-4A92-8DB3-42886008240C}">
      <dgm:prSet/>
      <dgm:spPr/>
      <dgm:t>
        <a:bodyPr/>
        <a:lstStyle/>
        <a:p>
          <a:endParaRPr lang="en-US"/>
        </a:p>
      </dgm:t>
    </dgm:pt>
    <dgm:pt modelId="{EB3CB291-E23A-4667-A32E-A640A76557A1}" type="pres">
      <dgm:prSet presAssocID="{41DDEAAE-DE55-45A3-A4F7-3874E0140D3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sl-SI"/>
        </a:p>
      </dgm:t>
    </dgm:pt>
    <dgm:pt modelId="{01035298-0CF7-4145-8EE2-24DBFEAF33BB}" type="pres">
      <dgm:prSet presAssocID="{E4D23657-D1E8-4B22-974B-8DC90813F51B}" presName="composite" presStyleCnt="0"/>
      <dgm:spPr/>
    </dgm:pt>
    <dgm:pt modelId="{21E1F518-1190-4883-914B-1FB66E6D3A63}" type="pres">
      <dgm:prSet presAssocID="{E4D23657-D1E8-4B22-974B-8DC90813F51B}" presName="LShape" presStyleLbl="alignNode1" presStyleIdx="0" presStyleCnt="9"/>
      <dgm:spPr/>
    </dgm:pt>
    <dgm:pt modelId="{80B372F1-8EF3-4532-ACC6-E65E1D63ACA2}" type="pres">
      <dgm:prSet presAssocID="{E4D23657-D1E8-4B22-974B-8DC90813F51B}" presName="ParentText" presStyleLbl="revTx" presStyleIdx="0" presStyleCnt="5" custScaleX="81944" custScaleY="705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B746139E-4627-4CCC-9299-5653D77ED24D}" type="pres">
      <dgm:prSet presAssocID="{E4D23657-D1E8-4B22-974B-8DC90813F51B}" presName="Triangle" presStyleLbl="alignNode1" presStyleIdx="1" presStyleCnt="9"/>
      <dgm:spPr/>
    </dgm:pt>
    <dgm:pt modelId="{780BC64D-2F67-498A-99F6-7EB28080D705}" type="pres">
      <dgm:prSet presAssocID="{529487B0-19AA-4AAC-8F83-CF2C113EB84D}" presName="sibTrans" presStyleCnt="0"/>
      <dgm:spPr/>
    </dgm:pt>
    <dgm:pt modelId="{68E230FA-2656-4C78-B827-58AFD214F445}" type="pres">
      <dgm:prSet presAssocID="{529487B0-19AA-4AAC-8F83-CF2C113EB84D}" presName="space" presStyleCnt="0"/>
      <dgm:spPr/>
    </dgm:pt>
    <dgm:pt modelId="{B07824BD-C1CB-4098-8E38-D3E1F721DF31}" type="pres">
      <dgm:prSet presAssocID="{EF034794-D109-40B6-8FA2-8971C3123AB6}" presName="composite" presStyleCnt="0"/>
      <dgm:spPr/>
    </dgm:pt>
    <dgm:pt modelId="{85769F8C-5820-4CB5-B01D-69A648973D8F}" type="pres">
      <dgm:prSet presAssocID="{EF034794-D109-40B6-8FA2-8971C3123AB6}" presName="LShape" presStyleLbl="alignNode1" presStyleIdx="2" presStyleCnt="9"/>
      <dgm:spPr/>
    </dgm:pt>
    <dgm:pt modelId="{18F7A15A-3ED1-4A32-B700-36B8D6BBE441}" type="pres">
      <dgm:prSet presAssocID="{EF034794-D109-40B6-8FA2-8971C3123AB6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F6F2BEFC-1674-4E8D-98FF-DE4432BB887C}" type="pres">
      <dgm:prSet presAssocID="{EF034794-D109-40B6-8FA2-8971C3123AB6}" presName="Triangle" presStyleLbl="alignNode1" presStyleIdx="3" presStyleCnt="9"/>
      <dgm:spPr/>
    </dgm:pt>
    <dgm:pt modelId="{E26373E0-D095-405B-9F4A-CC7FBB5BEBD2}" type="pres">
      <dgm:prSet presAssocID="{CDDFC891-FC62-4131-A642-2D94388BCCE2}" presName="sibTrans" presStyleCnt="0"/>
      <dgm:spPr/>
    </dgm:pt>
    <dgm:pt modelId="{8B10941C-73F0-477C-9F3D-EB0A4525ACBE}" type="pres">
      <dgm:prSet presAssocID="{CDDFC891-FC62-4131-A642-2D94388BCCE2}" presName="space" presStyleCnt="0"/>
      <dgm:spPr/>
    </dgm:pt>
    <dgm:pt modelId="{DF2F85E9-6BAE-40EA-8F18-DAFCA3EFFB69}" type="pres">
      <dgm:prSet presAssocID="{15E11DBD-E9B5-4BCF-A56C-7AAE26CE30DC}" presName="composite" presStyleCnt="0"/>
      <dgm:spPr/>
    </dgm:pt>
    <dgm:pt modelId="{A5E67CF4-39ED-4CC8-A27F-E45EA5D3AC44}" type="pres">
      <dgm:prSet presAssocID="{15E11DBD-E9B5-4BCF-A56C-7AAE26CE30DC}" presName="LShape" presStyleLbl="alignNode1" presStyleIdx="4" presStyleCnt="9"/>
      <dgm:spPr/>
    </dgm:pt>
    <dgm:pt modelId="{F0124EB5-2136-46F3-B2F4-41A5196C24A0}" type="pres">
      <dgm:prSet presAssocID="{15E11DBD-E9B5-4BCF-A56C-7AAE26CE30DC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5E82CFA-3F05-41CB-A66C-3A904CCE06CE}" type="pres">
      <dgm:prSet presAssocID="{15E11DBD-E9B5-4BCF-A56C-7AAE26CE30DC}" presName="Triangle" presStyleLbl="alignNode1" presStyleIdx="5" presStyleCnt="9"/>
      <dgm:spPr/>
    </dgm:pt>
    <dgm:pt modelId="{F5574CB1-AC1C-4773-A4A7-C4CE14EF6374}" type="pres">
      <dgm:prSet presAssocID="{329BDEDB-415B-4AB3-B964-E819D0C56DBB}" presName="sibTrans" presStyleCnt="0"/>
      <dgm:spPr/>
    </dgm:pt>
    <dgm:pt modelId="{14FCF07D-F999-4928-B62C-1135C3080FD1}" type="pres">
      <dgm:prSet presAssocID="{329BDEDB-415B-4AB3-B964-E819D0C56DBB}" presName="space" presStyleCnt="0"/>
      <dgm:spPr/>
    </dgm:pt>
    <dgm:pt modelId="{2489F161-D1CF-4A3D-8E95-6382395DC25B}" type="pres">
      <dgm:prSet presAssocID="{778AA374-0E17-4AEA-8EB6-0C342D57D8D8}" presName="composite" presStyleCnt="0"/>
      <dgm:spPr/>
    </dgm:pt>
    <dgm:pt modelId="{06EAFCDC-2041-4C37-BE64-7627BAA16382}" type="pres">
      <dgm:prSet presAssocID="{778AA374-0E17-4AEA-8EB6-0C342D57D8D8}" presName="LShape" presStyleLbl="alignNode1" presStyleIdx="6" presStyleCnt="9"/>
      <dgm:spPr/>
    </dgm:pt>
    <dgm:pt modelId="{AFC6068B-131B-444D-AF53-A5A2A6DC9AE7}" type="pres">
      <dgm:prSet presAssocID="{778AA374-0E17-4AEA-8EB6-0C342D57D8D8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F62C0D9F-BF11-4D63-A28B-80FA21343A28}" type="pres">
      <dgm:prSet presAssocID="{778AA374-0E17-4AEA-8EB6-0C342D57D8D8}" presName="Triangle" presStyleLbl="alignNode1" presStyleIdx="7" presStyleCnt="9"/>
      <dgm:spPr/>
    </dgm:pt>
    <dgm:pt modelId="{F5EC4F6A-2B4F-420C-9BEA-A14EFB832731}" type="pres">
      <dgm:prSet presAssocID="{1A604594-E883-4DA9-8A2A-16DFACE8640A}" presName="sibTrans" presStyleCnt="0"/>
      <dgm:spPr/>
    </dgm:pt>
    <dgm:pt modelId="{41DC2B0B-BD37-48C1-BB85-7F75AC60BB5F}" type="pres">
      <dgm:prSet presAssocID="{1A604594-E883-4DA9-8A2A-16DFACE8640A}" presName="space" presStyleCnt="0"/>
      <dgm:spPr/>
    </dgm:pt>
    <dgm:pt modelId="{D2C6C114-9E17-4E64-9FCF-9C4365FE25B7}" type="pres">
      <dgm:prSet presAssocID="{05F1A7D0-6E45-49DA-80B3-7FF4B8783E58}" presName="composite" presStyleCnt="0"/>
      <dgm:spPr/>
    </dgm:pt>
    <dgm:pt modelId="{BA06DEFD-3E20-41CA-8CC7-585BE7A02A00}" type="pres">
      <dgm:prSet presAssocID="{05F1A7D0-6E45-49DA-80B3-7FF4B8783E58}" presName="LShape" presStyleLbl="alignNode1" presStyleIdx="8" presStyleCnt="9"/>
      <dgm:spPr/>
    </dgm:pt>
    <dgm:pt modelId="{D81336A4-814F-45EF-B582-2466B0D2E2A7}" type="pres">
      <dgm:prSet presAssocID="{05F1A7D0-6E45-49DA-80B3-7FF4B8783E58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80FF73C0-9BCD-436E-A85B-D6D7D322462C}" srcId="{41DDEAAE-DE55-45A3-A4F7-3874E0140D37}" destId="{EF034794-D109-40B6-8FA2-8971C3123AB6}" srcOrd="1" destOrd="0" parTransId="{64D09C75-3D44-4CEF-9459-5C91DB44A9EA}" sibTransId="{CDDFC891-FC62-4131-A642-2D94388BCCE2}"/>
    <dgm:cxn modelId="{9EB53506-D1DD-4DD5-8A11-023FECA1E511}" type="presOf" srcId="{EF034794-D109-40B6-8FA2-8971C3123AB6}" destId="{18F7A15A-3ED1-4A32-B700-36B8D6BBE441}" srcOrd="0" destOrd="0" presId="urn:microsoft.com/office/officeart/2009/3/layout/StepUpProcess"/>
    <dgm:cxn modelId="{5E0737F0-6DE4-4885-BC59-82E10D617E50}" srcId="{41DDEAAE-DE55-45A3-A4F7-3874E0140D37}" destId="{15E11DBD-E9B5-4BCF-A56C-7AAE26CE30DC}" srcOrd="2" destOrd="0" parTransId="{B7B43D5B-12E9-44B1-B818-4B50F6AD3C0A}" sibTransId="{329BDEDB-415B-4AB3-B964-E819D0C56DBB}"/>
    <dgm:cxn modelId="{64F989B2-0207-42FD-8835-6FE9F05498C4}" type="presOf" srcId="{E4D23657-D1E8-4B22-974B-8DC90813F51B}" destId="{80B372F1-8EF3-4532-ACC6-E65E1D63ACA2}" srcOrd="0" destOrd="0" presId="urn:microsoft.com/office/officeart/2009/3/layout/StepUpProcess"/>
    <dgm:cxn modelId="{E8D75210-3FBE-415B-B415-CDC8FEC3B24C}" type="presOf" srcId="{778AA374-0E17-4AEA-8EB6-0C342D57D8D8}" destId="{AFC6068B-131B-444D-AF53-A5A2A6DC9AE7}" srcOrd="0" destOrd="0" presId="urn:microsoft.com/office/officeart/2009/3/layout/StepUpProcess"/>
    <dgm:cxn modelId="{6F55886F-2AC8-4F4F-B328-821CB3A2117B}" srcId="{41DDEAAE-DE55-45A3-A4F7-3874E0140D37}" destId="{778AA374-0E17-4AEA-8EB6-0C342D57D8D8}" srcOrd="3" destOrd="0" parTransId="{5E28F01D-9664-415C-A0CD-EBFDAB29426C}" sibTransId="{1A604594-E883-4DA9-8A2A-16DFACE8640A}"/>
    <dgm:cxn modelId="{33A927E1-3C94-4A92-8DB3-42886008240C}" srcId="{41DDEAAE-DE55-45A3-A4F7-3874E0140D37}" destId="{05F1A7D0-6E45-49DA-80B3-7FF4B8783E58}" srcOrd="4" destOrd="0" parTransId="{3ECE110E-B07E-4F19-B2DF-3E42E99B2E8D}" sibTransId="{47B1D0F3-117D-4CE7-9037-3F5A4995054A}"/>
    <dgm:cxn modelId="{99F95D8E-A851-4953-A3C5-9BF7753ED9FA}" srcId="{41DDEAAE-DE55-45A3-A4F7-3874E0140D37}" destId="{E4D23657-D1E8-4B22-974B-8DC90813F51B}" srcOrd="0" destOrd="0" parTransId="{89EF0911-2234-42D0-AEF3-7FADAFD12999}" sibTransId="{529487B0-19AA-4AAC-8F83-CF2C113EB84D}"/>
    <dgm:cxn modelId="{94C3DE95-B585-45AA-B552-BDFF4C502B83}" type="presOf" srcId="{15E11DBD-E9B5-4BCF-A56C-7AAE26CE30DC}" destId="{F0124EB5-2136-46F3-B2F4-41A5196C24A0}" srcOrd="0" destOrd="0" presId="urn:microsoft.com/office/officeart/2009/3/layout/StepUpProcess"/>
    <dgm:cxn modelId="{D514AA94-F351-4C91-BEA8-3E3B49791E2E}" type="presOf" srcId="{05F1A7D0-6E45-49DA-80B3-7FF4B8783E58}" destId="{D81336A4-814F-45EF-B582-2466B0D2E2A7}" srcOrd="0" destOrd="0" presId="urn:microsoft.com/office/officeart/2009/3/layout/StepUpProcess"/>
    <dgm:cxn modelId="{D619FE87-339A-49AD-A4A0-B6DC2EFED7E4}" type="presOf" srcId="{41DDEAAE-DE55-45A3-A4F7-3874E0140D37}" destId="{EB3CB291-E23A-4667-A32E-A640A76557A1}" srcOrd="0" destOrd="0" presId="urn:microsoft.com/office/officeart/2009/3/layout/StepUpProcess"/>
    <dgm:cxn modelId="{D5B84050-AB10-49C9-BBF2-C6C17791BB00}" type="presParOf" srcId="{EB3CB291-E23A-4667-A32E-A640A76557A1}" destId="{01035298-0CF7-4145-8EE2-24DBFEAF33BB}" srcOrd="0" destOrd="0" presId="urn:microsoft.com/office/officeart/2009/3/layout/StepUpProcess"/>
    <dgm:cxn modelId="{B88145DE-E970-4B1C-9AB0-F628486DF909}" type="presParOf" srcId="{01035298-0CF7-4145-8EE2-24DBFEAF33BB}" destId="{21E1F518-1190-4883-914B-1FB66E6D3A63}" srcOrd="0" destOrd="0" presId="urn:microsoft.com/office/officeart/2009/3/layout/StepUpProcess"/>
    <dgm:cxn modelId="{66B97E9C-C7E4-4C78-8692-E95907B7C108}" type="presParOf" srcId="{01035298-0CF7-4145-8EE2-24DBFEAF33BB}" destId="{80B372F1-8EF3-4532-ACC6-E65E1D63ACA2}" srcOrd="1" destOrd="0" presId="urn:microsoft.com/office/officeart/2009/3/layout/StepUpProcess"/>
    <dgm:cxn modelId="{3828E991-3D77-4A00-A942-5AF78F8B8128}" type="presParOf" srcId="{01035298-0CF7-4145-8EE2-24DBFEAF33BB}" destId="{B746139E-4627-4CCC-9299-5653D77ED24D}" srcOrd="2" destOrd="0" presId="urn:microsoft.com/office/officeart/2009/3/layout/StepUpProcess"/>
    <dgm:cxn modelId="{6C518455-07C0-44B2-A2DA-BD277E232DB9}" type="presParOf" srcId="{EB3CB291-E23A-4667-A32E-A640A76557A1}" destId="{780BC64D-2F67-498A-99F6-7EB28080D705}" srcOrd="1" destOrd="0" presId="urn:microsoft.com/office/officeart/2009/3/layout/StepUpProcess"/>
    <dgm:cxn modelId="{D246205E-567D-4360-ADC1-0475BE1C805F}" type="presParOf" srcId="{780BC64D-2F67-498A-99F6-7EB28080D705}" destId="{68E230FA-2656-4C78-B827-58AFD214F445}" srcOrd="0" destOrd="0" presId="urn:microsoft.com/office/officeart/2009/3/layout/StepUpProcess"/>
    <dgm:cxn modelId="{544B3B84-F6F1-4AF1-ADEF-3F9CDD14AA39}" type="presParOf" srcId="{EB3CB291-E23A-4667-A32E-A640A76557A1}" destId="{B07824BD-C1CB-4098-8E38-D3E1F721DF31}" srcOrd="2" destOrd="0" presId="urn:microsoft.com/office/officeart/2009/3/layout/StepUpProcess"/>
    <dgm:cxn modelId="{32B8706C-D834-47A8-B184-57FAE0F761E6}" type="presParOf" srcId="{B07824BD-C1CB-4098-8E38-D3E1F721DF31}" destId="{85769F8C-5820-4CB5-B01D-69A648973D8F}" srcOrd="0" destOrd="0" presId="urn:microsoft.com/office/officeart/2009/3/layout/StepUpProcess"/>
    <dgm:cxn modelId="{ED60A807-780C-43D8-A40F-FEBE477F5F93}" type="presParOf" srcId="{B07824BD-C1CB-4098-8E38-D3E1F721DF31}" destId="{18F7A15A-3ED1-4A32-B700-36B8D6BBE441}" srcOrd="1" destOrd="0" presId="urn:microsoft.com/office/officeart/2009/3/layout/StepUpProcess"/>
    <dgm:cxn modelId="{ADED4106-CCCE-49E8-92B1-1F50BD780C6C}" type="presParOf" srcId="{B07824BD-C1CB-4098-8E38-D3E1F721DF31}" destId="{F6F2BEFC-1674-4E8D-98FF-DE4432BB887C}" srcOrd="2" destOrd="0" presId="urn:microsoft.com/office/officeart/2009/3/layout/StepUpProcess"/>
    <dgm:cxn modelId="{F16291C4-754E-4E8E-B1DC-7BCBCFB06F05}" type="presParOf" srcId="{EB3CB291-E23A-4667-A32E-A640A76557A1}" destId="{E26373E0-D095-405B-9F4A-CC7FBB5BEBD2}" srcOrd="3" destOrd="0" presId="urn:microsoft.com/office/officeart/2009/3/layout/StepUpProcess"/>
    <dgm:cxn modelId="{4749A650-3573-4A7C-9FAA-5C25FA15B094}" type="presParOf" srcId="{E26373E0-D095-405B-9F4A-CC7FBB5BEBD2}" destId="{8B10941C-73F0-477C-9F3D-EB0A4525ACBE}" srcOrd="0" destOrd="0" presId="urn:microsoft.com/office/officeart/2009/3/layout/StepUpProcess"/>
    <dgm:cxn modelId="{6623C143-E816-45E0-9756-19BF96F2D842}" type="presParOf" srcId="{EB3CB291-E23A-4667-A32E-A640A76557A1}" destId="{DF2F85E9-6BAE-40EA-8F18-DAFCA3EFFB69}" srcOrd="4" destOrd="0" presId="urn:microsoft.com/office/officeart/2009/3/layout/StepUpProcess"/>
    <dgm:cxn modelId="{7DB53B12-097A-469C-8E22-D8EE8AFCE29F}" type="presParOf" srcId="{DF2F85E9-6BAE-40EA-8F18-DAFCA3EFFB69}" destId="{A5E67CF4-39ED-4CC8-A27F-E45EA5D3AC44}" srcOrd="0" destOrd="0" presId="urn:microsoft.com/office/officeart/2009/3/layout/StepUpProcess"/>
    <dgm:cxn modelId="{355A737F-671B-45F0-AAD1-BC541AD802DB}" type="presParOf" srcId="{DF2F85E9-6BAE-40EA-8F18-DAFCA3EFFB69}" destId="{F0124EB5-2136-46F3-B2F4-41A5196C24A0}" srcOrd="1" destOrd="0" presId="urn:microsoft.com/office/officeart/2009/3/layout/StepUpProcess"/>
    <dgm:cxn modelId="{1875A361-4CD6-4177-AB25-90B6BAF9D1E1}" type="presParOf" srcId="{DF2F85E9-6BAE-40EA-8F18-DAFCA3EFFB69}" destId="{D5E82CFA-3F05-41CB-A66C-3A904CCE06CE}" srcOrd="2" destOrd="0" presId="urn:microsoft.com/office/officeart/2009/3/layout/StepUpProcess"/>
    <dgm:cxn modelId="{0298791B-E9CC-43E6-A21E-2BEA3B83A4D7}" type="presParOf" srcId="{EB3CB291-E23A-4667-A32E-A640A76557A1}" destId="{F5574CB1-AC1C-4773-A4A7-C4CE14EF6374}" srcOrd="5" destOrd="0" presId="urn:microsoft.com/office/officeart/2009/3/layout/StepUpProcess"/>
    <dgm:cxn modelId="{976EA672-7312-4692-960A-AD49E802CF0F}" type="presParOf" srcId="{F5574CB1-AC1C-4773-A4A7-C4CE14EF6374}" destId="{14FCF07D-F999-4928-B62C-1135C3080FD1}" srcOrd="0" destOrd="0" presId="urn:microsoft.com/office/officeart/2009/3/layout/StepUpProcess"/>
    <dgm:cxn modelId="{D6B185E2-AB26-4068-994D-3167ED007DDE}" type="presParOf" srcId="{EB3CB291-E23A-4667-A32E-A640A76557A1}" destId="{2489F161-D1CF-4A3D-8E95-6382395DC25B}" srcOrd="6" destOrd="0" presId="urn:microsoft.com/office/officeart/2009/3/layout/StepUpProcess"/>
    <dgm:cxn modelId="{2EC5EDAB-E784-4A02-804C-8E98BA75FCAE}" type="presParOf" srcId="{2489F161-D1CF-4A3D-8E95-6382395DC25B}" destId="{06EAFCDC-2041-4C37-BE64-7627BAA16382}" srcOrd="0" destOrd="0" presId="urn:microsoft.com/office/officeart/2009/3/layout/StepUpProcess"/>
    <dgm:cxn modelId="{0EE64DC6-B7BE-4352-BE15-D57514403401}" type="presParOf" srcId="{2489F161-D1CF-4A3D-8E95-6382395DC25B}" destId="{AFC6068B-131B-444D-AF53-A5A2A6DC9AE7}" srcOrd="1" destOrd="0" presId="urn:microsoft.com/office/officeart/2009/3/layout/StepUpProcess"/>
    <dgm:cxn modelId="{8E22F538-B3D5-4D8F-8924-E036DA8EE63D}" type="presParOf" srcId="{2489F161-D1CF-4A3D-8E95-6382395DC25B}" destId="{F62C0D9F-BF11-4D63-A28B-80FA21343A28}" srcOrd="2" destOrd="0" presId="urn:microsoft.com/office/officeart/2009/3/layout/StepUpProcess"/>
    <dgm:cxn modelId="{5F0FC42B-91C0-4B5D-9FD8-4412FE4880F0}" type="presParOf" srcId="{EB3CB291-E23A-4667-A32E-A640A76557A1}" destId="{F5EC4F6A-2B4F-420C-9BEA-A14EFB832731}" srcOrd="7" destOrd="0" presId="urn:microsoft.com/office/officeart/2009/3/layout/StepUpProcess"/>
    <dgm:cxn modelId="{F12D3C31-9870-4AC3-B028-6D6F05A7F03B}" type="presParOf" srcId="{F5EC4F6A-2B4F-420C-9BEA-A14EFB832731}" destId="{41DC2B0B-BD37-48C1-BB85-7F75AC60BB5F}" srcOrd="0" destOrd="0" presId="urn:microsoft.com/office/officeart/2009/3/layout/StepUpProcess"/>
    <dgm:cxn modelId="{918992BF-1F2F-4EE1-B4CC-686CF0C6B2A2}" type="presParOf" srcId="{EB3CB291-E23A-4667-A32E-A640A76557A1}" destId="{D2C6C114-9E17-4E64-9FCF-9C4365FE25B7}" srcOrd="8" destOrd="0" presId="urn:microsoft.com/office/officeart/2009/3/layout/StepUpProcess"/>
    <dgm:cxn modelId="{089EFAD7-9371-41D5-8B69-D478EA613539}" type="presParOf" srcId="{D2C6C114-9E17-4E64-9FCF-9C4365FE25B7}" destId="{BA06DEFD-3E20-41CA-8CC7-585BE7A02A00}" srcOrd="0" destOrd="0" presId="urn:microsoft.com/office/officeart/2009/3/layout/StepUpProcess"/>
    <dgm:cxn modelId="{9187F683-BC95-4CD8-95A6-FB9C14737973}" type="presParOf" srcId="{D2C6C114-9E17-4E64-9FCF-9C4365FE25B7}" destId="{D81336A4-814F-45EF-B582-2466B0D2E2A7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DDEAAE-DE55-45A3-A4F7-3874E0140D37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E4D23657-D1E8-4B22-974B-8DC90813F51B}">
      <dgm:prSet phldrT="[Text]"/>
      <dgm:spPr/>
      <dgm:t>
        <a:bodyPr/>
        <a:lstStyle/>
        <a:p>
          <a:pPr algn="l" defTabSz="914400">
            <a:buNone/>
          </a:pPr>
          <a:r>
            <a:rPr lang="sl-SI" sz="1800" b="1" i="0" noProof="0" dirty="0">
              <a:latin typeface="DZS tiskane" pitchFamily="50" charset="-18"/>
              <a:ea typeface="+mn-ea"/>
              <a:cs typeface="+mn-cs"/>
            </a:rPr>
            <a:t>16</a:t>
          </a:r>
        </a:p>
      </dgm:t>
    </dgm:pt>
    <dgm:pt modelId="{89EF0911-2234-42D0-AEF3-7FADAFD12999}" type="parTrans" cxnId="{99F95D8E-A851-4953-A3C5-9BF7753ED9FA}">
      <dgm:prSet/>
      <dgm:spPr/>
      <dgm:t>
        <a:bodyPr/>
        <a:lstStyle/>
        <a:p>
          <a:endParaRPr lang="en-US"/>
        </a:p>
      </dgm:t>
    </dgm:pt>
    <dgm:pt modelId="{529487B0-19AA-4AAC-8F83-CF2C113EB84D}" type="sibTrans" cxnId="{99F95D8E-A851-4953-A3C5-9BF7753ED9FA}">
      <dgm:prSet/>
      <dgm:spPr/>
      <dgm:t>
        <a:bodyPr/>
        <a:lstStyle/>
        <a:p>
          <a:endParaRPr lang="en-US"/>
        </a:p>
      </dgm:t>
    </dgm:pt>
    <dgm:pt modelId="{EF034794-D109-40B6-8FA2-8971C3123AB6}">
      <dgm:prSet phldrT="[Text]"/>
      <dgm:spPr/>
      <dgm:t>
        <a:bodyPr/>
        <a:lstStyle/>
        <a:p>
          <a:pPr algn="l" defTabSz="914400">
            <a:buNone/>
          </a:pPr>
          <a:r>
            <a:rPr lang="sl-SI" sz="1800" b="1" i="0" noProof="0" dirty="0">
              <a:latin typeface="DZS tiskane" pitchFamily="50" charset="-18"/>
              <a:ea typeface="+mn-ea"/>
              <a:cs typeface="+mn-cs"/>
            </a:rPr>
            <a:t>17</a:t>
          </a:r>
        </a:p>
      </dgm:t>
    </dgm:pt>
    <dgm:pt modelId="{64D09C75-3D44-4CEF-9459-5C91DB44A9EA}" type="parTrans" cxnId="{80FF73C0-9BCD-436E-A85B-D6D7D322462C}">
      <dgm:prSet/>
      <dgm:spPr/>
      <dgm:t>
        <a:bodyPr/>
        <a:lstStyle/>
        <a:p>
          <a:endParaRPr lang="en-US"/>
        </a:p>
      </dgm:t>
    </dgm:pt>
    <dgm:pt modelId="{CDDFC891-FC62-4131-A642-2D94388BCCE2}" type="sibTrans" cxnId="{80FF73C0-9BCD-436E-A85B-D6D7D322462C}">
      <dgm:prSet/>
      <dgm:spPr/>
      <dgm:t>
        <a:bodyPr/>
        <a:lstStyle/>
        <a:p>
          <a:endParaRPr lang="en-US"/>
        </a:p>
      </dgm:t>
    </dgm:pt>
    <dgm:pt modelId="{15E11DBD-E9B5-4BCF-A56C-7AAE26CE30DC}">
      <dgm:prSet phldrT="[Text]"/>
      <dgm:spPr/>
      <dgm:t>
        <a:bodyPr/>
        <a:lstStyle/>
        <a:p>
          <a:pPr algn="l" defTabSz="914400">
            <a:buNone/>
          </a:pPr>
          <a:r>
            <a:rPr lang="sl-SI" sz="1800" b="1" i="0" noProof="0" dirty="0">
              <a:latin typeface="DZS tiskane" pitchFamily="50" charset="-18"/>
              <a:ea typeface="+mn-ea"/>
              <a:cs typeface="+mn-cs"/>
            </a:rPr>
            <a:t>18</a:t>
          </a:r>
        </a:p>
      </dgm:t>
    </dgm:pt>
    <dgm:pt modelId="{B7B43D5B-12E9-44B1-B818-4B50F6AD3C0A}" type="parTrans" cxnId="{5E0737F0-6DE4-4885-BC59-82E10D617E50}">
      <dgm:prSet/>
      <dgm:spPr/>
      <dgm:t>
        <a:bodyPr/>
        <a:lstStyle/>
        <a:p>
          <a:endParaRPr lang="en-US"/>
        </a:p>
      </dgm:t>
    </dgm:pt>
    <dgm:pt modelId="{329BDEDB-415B-4AB3-B964-E819D0C56DBB}" type="sibTrans" cxnId="{5E0737F0-6DE4-4885-BC59-82E10D617E50}">
      <dgm:prSet/>
      <dgm:spPr/>
      <dgm:t>
        <a:bodyPr/>
        <a:lstStyle/>
        <a:p>
          <a:endParaRPr lang="en-US"/>
        </a:p>
      </dgm:t>
    </dgm:pt>
    <dgm:pt modelId="{778AA374-0E17-4AEA-8EB6-0C342D57D8D8}">
      <dgm:prSet phldrT="[Text]"/>
      <dgm:spPr/>
      <dgm:t>
        <a:bodyPr/>
        <a:lstStyle/>
        <a:p>
          <a:pPr algn="l" defTabSz="914400">
            <a:buNone/>
          </a:pPr>
          <a:r>
            <a:rPr lang="sl-SI" sz="1800" b="1" i="0" noProof="0" dirty="0">
              <a:latin typeface="DZS tiskane" pitchFamily="50" charset="-18"/>
              <a:ea typeface="+mn-ea"/>
              <a:cs typeface="+mn-cs"/>
            </a:rPr>
            <a:t>19</a:t>
          </a:r>
        </a:p>
      </dgm:t>
    </dgm:pt>
    <dgm:pt modelId="{5E28F01D-9664-415C-A0CD-EBFDAB29426C}" type="parTrans" cxnId="{6F55886F-2AC8-4F4F-B328-821CB3A2117B}">
      <dgm:prSet/>
      <dgm:spPr/>
      <dgm:t>
        <a:bodyPr/>
        <a:lstStyle/>
        <a:p>
          <a:endParaRPr lang="en-US"/>
        </a:p>
      </dgm:t>
    </dgm:pt>
    <dgm:pt modelId="{1A604594-E883-4DA9-8A2A-16DFACE8640A}" type="sibTrans" cxnId="{6F55886F-2AC8-4F4F-B328-821CB3A2117B}">
      <dgm:prSet/>
      <dgm:spPr/>
      <dgm:t>
        <a:bodyPr/>
        <a:lstStyle/>
        <a:p>
          <a:endParaRPr lang="en-US"/>
        </a:p>
      </dgm:t>
    </dgm:pt>
    <dgm:pt modelId="{05F1A7D0-6E45-49DA-80B3-7FF4B8783E58}">
      <dgm:prSet phldrT="[Text]"/>
      <dgm:spPr/>
      <dgm:t>
        <a:bodyPr/>
        <a:lstStyle/>
        <a:p>
          <a:pPr algn="l" defTabSz="914400">
            <a:buNone/>
          </a:pPr>
          <a:r>
            <a:rPr lang="sl-SI" sz="1800" b="1" i="0" noProof="0" dirty="0">
              <a:latin typeface="DZS tiskane" pitchFamily="50" charset="-18"/>
              <a:ea typeface="+mn-ea"/>
              <a:cs typeface="+mn-cs"/>
            </a:rPr>
            <a:t>20</a:t>
          </a:r>
        </a:p>
      </dgm:t>
    </dgm:pt>
    <dgm:pt modelId="{3ECE110E-B07E-4F19-B2DF-3E42E99B2E8D}" type="parTrans" cxnId="{33A927E1-3C94-4A92-8DB3-42886008240C}">
      <dgm:prSet/>
      <dgm:spPr/>
      <dgm:t>
        <a:bodyPr/>
        <a:lstStyle/>
        <a:p>
          <a:endParaRPr lang="en-US"/>
        </a:p>
      </dgm:t>
    </dgm:pt>
    <dgm:pt modelId="{47B1D0F3-117D-4CE7-9037-3F5A4995054A}" type="sibTrans" cxnId="{33A927E1-3C94-4A92-8DB3-42886008240C}">
      <dgm:prSet/>
      <dgm:spPr/>
      <dgm:t>
        <a:bodyPr/>
        <a:lstStyle/>
        <a:p>
          <a:endParaRPr lang="en-US"/>
        </a:p>
      </dgm:t>
    </dgm:pt>
    <dgm:pt modelId="{EB3CB291-E23A-4667-A32E-A640A76557A1}" type="pres">
      <dgm:prSet presAssocID="{41DDEAAE-DE55-45A3-A4F7-3874E0140D3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sl-SI"/>
        </a:p>
      </dgm:t>
    </dgm:pt>
    <dgm:pt modelId="{01035298-0CF7-4145-8EE2-24DBFEAF33BB}" type="pres">
      <dgm:prSet presAssocID="{E4D23657-D1E8-4B22-974B-8DC90813F51B}" presName="composite" presStyleCnt="0"/>
      <dgm:spPr/>
    </dgm:pt>
    <dgm:pt modelId="{21E1F518-1190-4883-914B-1FB66E6D3A63}" type="pres">
      <dgm:prSet presAssocID="{E4D23657-D1E8-4B22-974B-8DC90813F51B}" presName="LShape" presStyleLbl="alignNode1" presStyleIdx="0" presStyleCnt="9"/>
      <dgm:spPr/>
    </dgm:pt>
    <dgm:pt modelId="{80B372F1-8EF3-4532-ACC6-E65E1D63ACA2}" type="pres">
      <dgm:prSet presAssocID="{E4D23657-D1E8-4B22-974B-8DC90813F51B}" presName="ParentText" presStyleLbl="revTx" presStyleIdx="0" presStyleCnt="5" custScaleX="81944" custScaleY="705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B746139E-4627-4CCC-9299-5653D77ED24D}" type="pres">
      <dgm:prSet presAssocID="{E4D23657-D1E8-4B22-974B-8DC90813F51B}" presName="Triangle" presStyleLbl="alignNode1" presStyleIdx="1" presStyleCnt="9"/>
      <dgm:spPr/>
    </dgm:pt>
    <dgm:pt modelId="{780BC64D-2F67-498A-99F6-7EB28080D705}" type="pres">
      <dgm:prSet presAssocID="{529487B0-19AA-4AAC-8F83-CF2C113EB84D}" presName="sibTrans" presStyleCnt="0"/>
      <dgm:spPr/>
    </dgm:pt>
    <dgm:pt modelId="{68E230FA-2656-4C78-B827-58AFD214F445}" type="pres">
      <dgm:prSet presAssocID="{529487B0-19AA-4AAC-8F83-CF2C113EB84D}" presName="space" presStyleCnt="0"/>
      <dgm:spPr/>
    </dgm:pt>
    <dgm:pt modelId="{B07824BD-C1CB-4098-8E38-D3E1F721DF31}" type="pres">
      <dgm:prSet presAssocID="{EF034794-D109-40B6-8FA2-8971C3123AB6}" presName="composite" presStyleCnt="0"/>
      <dgm:spPr/>
    </dgm:pt>
    <dgm:pt modelId="{85769F8C-5820-4CB5-B01D-69A648973D8F}" type="pres">
      <dgm:prSet presAssocID="{EF034794-D109-40B6-8FA2-8971C3123AB6}" presName="LShape" presStyleLbl="alignNode1" presStyleIdx="2" presStyleCnt="9"/>
      <dgm:spPr/>
    </dgm:pt>
    <dgm:pt modelId="{18F7A15A-3ED1-4A32-B700-36B8D6BBE441}" type="pres">
      <dgm:prSet presAssocID="{EF034794-D109-40B6-8FA2-8971C3123AB6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F6F2BEFC-1674-4E8D-98FF-DE4432BB887C}" type="pres">
      <dgm:prSet presAssocID="{EF034794-D109-40B6-8FA2-8971C3123AB6}" presName="Triangle" presStyleLbl="alignNode1" presStyleIdx="3" presStyleCnt="9"/>
      <dgm:spPr/>
    </dgm:pt>
    <dgm:pt modelId="{E26373E0-D095-405B-9F4A-CC7FBB5BEBD2}" type="pres">
      <dgm:prSet presAssocID="{CDDFC891-FC62-4131-A642-2D94388BCCE2}" presName="sibTrans" presStyleCnt="0"/>
      <dgm:spPr/>
    </dgm:pt>
    <dgm:pt modelId="{8B10941C-73F0-477C-9F3D-EB0A4525ACBE}" type="pres">
      <dgm:prSet presAssocID="{CDDFC891-FC62-4131-A642-2D94388BCCE2}" presName="space" presStyleCnt="0"/>
      <dgm:spPr/>
    </dgm:pt>
    <dgm:pt modelId="{DF2F85E9-6BAE-40EA-8F18-DAFCA3EFFB69}" type="pres">
      <dgm:prSet presAssocID="{15E11DBD-E9B5-4BCF-A56C-7AAE26CE30DC}" presName="composite" presStyleCnt="0"/>
      <dgm:spPr/>
    </dgm:pt>
    <dgm:pt modelId="{A5E67CF4-39ED-4CC8-A27F-E45EA5D3AC44}" type="pres">
      <dgm:prSet presAssocID="{15E11DBD-E9B5-4BCF-A56C-7AAE26CE30DC}" presName="LShape" presStyleLbl="alignNode1" presStyleIdx="4" presStyleCnt="9"/>
      <dgm:spPr/>
    </dgm:pt>
    <dgm:pt modelId="{F0124EB5-2136-46F3-B2F4-41A5196C24A0}" type="pres">
      <dgm:prSet presAssocID="{15E11DBD-E9B5-4BCF-A56C-7AAE26CE30DC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5E82CFA-3F05-41CB-A66C-3A904CCE06CE}" type="pres">
      <dgm:prSet presAssocID="{15E11DBD-E9B5-4BCF-A56C-7AAE26CE30DC}" presName="Triangle" presStyleLbl="alignNode1" presStyleIdx="5" presStyleCnt="9"/>
      <dgm:spPr/>
    </dgm:pt>
    <dgm:pt modelId="{F5574CB1-AC1C-4773-A4A7-C4CE14EF6374}" type="pres">
      <dgm:prSet presAssocID="{329BDEDB-415B-4AB3-B964-E819D0C56DBB}" presName="sibTrans" presStyleCnt="0"/>
      <dgm:spPr/>
    </dgm:pt>
    <dgm:pt modelId="{14FCF07D-F999-4928-B62C-1135C3080FD1}" type="pres">
      <dgm:prSet presAssocID="{329BDEDB-415B-4AB3-B964-E819D0C56DBB}" presName="space" presStyleCnt="0"/>
      <dgm:spPr/>
    </dgm:pt>
    <dgm:pt modelId="{2489F161-D1CF-4A3D-8E95-6382395DC25B}" type="pres">
      <dgm:prSet presAssocID="{778AA374-0E17-4AEA-8EB6-0C342D57D8D8}" presName="composite" presStyleCnt="0"/>
      <dgm:spPr/>
    </dgm:pt>
    <dgm:pt modelId="{06EAFCDC-2041-4C37-BE64-7627BAA16382}" type="pres">
      <dgm:prSet presAssocID="{778AA374-0E17-4AEA-8EB6-0C342D57D8D8}" presName="LShape" presStyleLbl="alignNode1" presStyleIdx="6" presStyleCnt="9"/>
      <dgm:spPr/>
    </dgm:pt>
    <dgm:pt modelId="{AFC6068B-131B-444D-AF53-A5A2A6DC9AE7}" type="pres">
      <dgm:prSet presAssocID="{778AA374-0E17-4AEA-8EB6-0C342D57D8D8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F62C0D9F-BF11-4D63-A28B-80FA21343A28}" type="pres">
      <dgm:prSet presAssocID="{778AA374-0E17-4AEA-8EB6-0C342D57D8D8}" presName="Triangle" presStyleLbl="alignNode1" presStyleIdx="7" presStyleCnt="9"/>
      <dgm:spPr/>
    </dgm:pt>
    <dgm:pt modelId="{F5EC4F6A-2B4F-420C-9BEA-A14EFB832731}" type="pres">
      <dgm:prSet presAssocID="{1A604594-E883-4DA9-8A2A-16DFACE8640A}" presName="sibTrans" presStyleCnt="0"/>
      <dgm:spPr/>
    </dgm:pt>
    <dgm:pt modelId="{41DC2B0B-BD37-48C1-BB85-7F75AC60BB5F}" type="pres">
      <dgm:prSet presAssocID="{1A604594-E883-4DA9-8A2A-16DFACE8640A}" presName="space" presStyleCnt="0"/>
      <dgm:spPr/>
    </dgm:pt>
    <dgm:pt modelId="{D2C6C114-9E17-4E64-9FCF-9C4365FE25B7}" type="pres">
      <dgm:prSet presAssocID="{05F1A7D0-6E45-49DA-80B3-7FF4B8783E58}" presName="composite" presStyleCnt="0"/>
      <dgm:spPr/>
    </dgm:pt>
    <dgm:pt modelId="{BA06DEFD-3E20-41CA-8CC7-585BE7A02A00}" type="pres">
      <dgm:prSet presAssocID="{05F1A7D0-6E45-49DA-80B3-7FF4B8783E58}" presName="LShape" presStyleLbl="alignNode1" presStyleIdx="8" presStyleCnt="9"/>
      <dgm:spPr/>
    </dgm:pt>
    <dgm:pt modelId="{D81336A4-814F-45EF-B582-2466B0D2E2A7}" type="pres">
      <dgm:prSet presAssocID="{05F1A7D0-6E45-49DA-80B3-7FF4B8783E58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A2280F6F-E95F-40FF-824E-53EFC8938F59}" type="presOf" srcId="{05F1A7D0-6E45-49DA-80B3-7FF4B8783E58}" destId="{D81336A4-814F-45EF-B582-2466B0D2E2A7}" srcOrd="0" destOrd="0" presId="urn:microsoft.com/office/officeart/2009/3/layout/StepUpProcess"/>
    <dgm:cxn modelId="{E3F1C4EB-0E1E-4448-A870-A567CEE5ED9E}" type="presOf" srcId="{EF034794-D109-40B6-8FA2-8971C3123AB6}" destId="{18F7A15A-3ED1-4A32-B700-36B8D6BBE441}" srcOrd="0" destOrd="0" presId="urn:microsoft.com/office/officeart/2009/3/layout/StepUpProcess"/>
    <dgm:cxn modelId="{EAD7D638-3397-47EB-B5AE-59E103EDFB2C}" type="presOf" srcId="{41DDEAAE-DE55-45A3-A4F7-3874E0140D37}" destId="{EB3CB291-E23A-4667-A32E-A640A76557A1}" srcOrd="0" destOrd="0" presId="urn:microsoft.com/office/officeart/2009/3/layout/StepUpProcess"/>
    <dgm:cxn modelId="{33A927E1-3C94-4A92-8DB3-42886008240C}" srcId="{41DDEAAE-DE55-45A3-A4F7-3874E0140D37}" destId="{05F1A7D0-6E45-49DA-80B3-7FF4B8783E58}" srcOrd="4" destOrd="0" parTransId="{3ECE110E-B07E-4F19-B2DF-3E42E99B2E8D}" sibTransId="{47B1D0F3-117D-4CE7-9037-3F5A4995054A}"/>
    <dgm:cxn modelId="{66DF7E68-834B-4A9E-AE92-2860D1005BAB}" type="presOf" srcId="{778AA374-0E17-4AEA-8EB6-0C342D57D8D8}" destId="{AFC6068B-131B-444D-AF53-A5A2A6DC9AE7}" srcOrd="0" destOrd="0" presId="urn:microsoft.com/office/officeart/2009/3/layout/StepUpProcess"/>
    <dgm:cxn modelId="{5E0737F0-6DE4-4885-BC59-82E10D617E50}" srcId="{41DDEAAE-DE55-45A3-A4F7-3874E0140D37}" destId="{15E11DBD-E9B5-4BCF-A56C-7AAE26CE30DC}" srcOrd="2" destOrd="0" parTransId="{B7B43D5B-12E9-44B1-B818-4B50F6AD3C0A}" sibTransId="{329BDEDB-415B-4AB3-B964-E819D0C56DBB}"/>
    <dgm:cxn modelId="{80FF73C0-9BCD-436E-A85B-D6D7D322462C}" srcId="{41DDEAAE-DE55-45A3-A4F7-3874E0140D37}" destId="{EF034794-D109-40B6-8FA2-8971C3123AB6}" srcOrd="1" destOrd="0" parTransId="{64D09C75-3D44-4CEF-9459-5C91DB44A9EA}" sibTransId="{CDDFC891-FC62-4131-A642-2D94388BCCE2}"/>
    <dgm:cxn modelId="{6F55886F-2AC8-4F4F-B328-821CB3A2117B}" srcId="{41DDEAAE-DE55-45A3-A4F7-3874E0140D37}" destId="{778AA374-0E17-4AEA-8EB6-0C342D57D8D8}" srcOrd="3" destOrd="0" parTransId="{5E28F01D-9664-415C-A0CD-EBFDAB29426C}" sibTransId="{1A604594-E883-4DA9-8A2A-16DFACE8640A}"/>
    <dgm:cxn modelId="{99F95D8E-A851-4953-A3C5-9BF7753ED9FA}" srcId="{41DDEAAE-DE55-45A3-A4F7-3874E0140D37}" destId="{E4D23657-D1E8-4B22-974B-8DC90813F51B}" srcOrd="0" destOrd="0" parTransId="{89EF0911-2234-42D0-AEF3-7FADAFD12999}" sibTransId="{529487B0-19AA-4AAC-8F83-CF2C113EB84D}"/>
    <dgm:cxn modelId="{B16361CA-7E16-497D-84EA-E0D87EBCD144}" type="presOf" srcId="{15E11DBD-E9B5-4BCF-A56C-7AAE26CE30DC}" destId="{F0124EB5-2136-46F3-B2F4-41A5196C24A0}" srcOrd="0" destOrd="0" presId="urn:microsoft.com/office/officeart/2009/3/layout/StepUpProcess"/>
    <dgm:cxn modelId="{A7CD1047-97A9-44FD-BA3C-298981FF2C8B}" type="presOf" srcId="{E4D23657-D1E8-4B22-974B-8DC90813F51B}" destId="{80B372F1-8EF3-4532-ACC6-E65E1D63ACA2}" srcOrd="0" destOrd="0" presId="urn:microsoft.com/office/officeart/2009/3/layout/StepUpProcess"/>
    <dgm:cxn modelId="{97923FDB-5A97-4E59-9DA5-A9E36B0070FC}" type="presParOf" srcId="{EB3CB291-E23A-4667-A32E-A640A76557A1}" destId="{01035298-0CF7-4145-8EE2-24DBFEAF33BB}" srcOrd="0" destOrd="0" presId="urn:microsoft.com/office/officeart/2009/3/layout/StepUpProcess"/>
    <dgm:cxn modelId="{81F5687A-9965-4B69-BA7B-62F57C050542}" type="presParOf" srcId="{01035298-0CF7-4145-8EE2-24DBFEAF33BB}" destId="{21E1F518-1190-4883-914B-1FB66E6D3A63}" srcOrd="0" destOrd="0" presId="urn:microsoft.com/office/officeart/2009/3/layout/StepUpProcess"/>
    <dgm:cxn modelId="{BDCEF235-4C29-4755-BF62-95C6A9C5EAA9}" type="presParOf" srcId="{01035298-0CF7-4145-8EE2-24DBFEAF33BB}" destId="{80B372F1-8EF3-4532-ACC6-E65E1D63ACA2}" srcOrd="1" destOrd="0" presId="urn:microsoft.com/office/officeart/2009/3/layout/StepUpProcess"/>
    <dgm:cxn modelId="{99AE45E0-B7D5-4A67-99F5-4CF4C0B04EB7}" type="presParOf" srcId="{01035298-0CF7-4145-8EE2-24DBFEAF33BB}" destId="{B746139E-4627-4CCC-9299-5653D77ED24D}" srcOrd="2" destOrd="0" presId="urn:microsoft.com/office/officeart/2009/3/layout/StepUpProcess"/>
    <dgm:cxn modelId="{7E82B89C-0905-426E-9F54-581308ED431A}" type="presParOf" srcId="{EB3CB291-E23A-4667-A32E-A640A76557A1}" destId="{780BC64D-2F67-498A-99F6-7EB28080D705}" srcOrd="1" destOrd="0" presId="urn:microsoft.com/office/officeart/2009/3/layout/StepUpProcess"/>
    <dgm:cxn modelId="{6CA7FDDA-992B-4EFC-B492-8D9538829B08}" type="presParOf" srcId="{780BC64D-2F67-498A-99F6-7EB28080D705}" destId="{68E230FA-2656-4C78-B827-58AFD214F445}" srcOrd="0" destOrd="0" presId="urn:microsoft.com/office/officeart/2009/3/layout/StepUpProcess"/>
    <dgm:cxn modelId="{8E7B1AC2-4C7F-4181-BAD4-BB140137B919}" type="presParOf" srcId="{EB3CB291-E23A-4667-A32E-A640A76557A1}" destId="{B07824BD-C1CB-4098-8E38-D3E1F721DF31}" srcOrd="2" destOrd="0" presId="urn:microsoft.com/office/officeart/2009/3/layout/StepUpProcess"/>
    <dgm:cxn modelId="{5D3EE494-CF3A-4733-8D4E-6DA785A0F556}" type="presParOf" srcId="{B07824BD-C1CB-4098-8E38-D3E1F721DF31}" destId="{85769F8C-5820-4CB5-B01D-69A648973D8F}" srcOrd="0" destOrd="0" presId="urn:microsoft.com/office/officeart/2009/3/layout/StepUpProcess"/>
    <dgm:cxn modelId="{F61D6615-9200-4D34-A9C8-48FA2187F0C0}" type="presParOf" srcId="{B07824BD-C1CB-4098-8E38-D3E1F721DF31}" destId="{18F7A15A-3ED1-4A32-B700-36B8D6BBE441}" srcOrd="1" destOrd="0" presId="urn:microsoft.com/office/officeart/2009/3/layout/StepUpProcess"/>
    <dgm:cxn modelId="{5BF61A64-19F4-499D-BE5A-43C0EC4B436F}" type="presParOf" srcId="{B07824BD-C1CB-4098-8E38-D3E1F721DF31}" destId="{F6F2BEFC-1674-4E8D-98FF-DE4432BB887C}" srcOrd="2" destOrd="0" presId="urn:microsoft.com/office/officeart/2009/3/layout/StepUpProcess"/>
    <dgm:cxn modelId="{4618B969-67A9-469F-9F6A-A73FD1210FC4}" type="presParOf" srcId="{EB3CB291-E23A-4667-A32E-A640A76557A1}" destId="{E26373E0-D095-405B-9F4A-CC7FBB5BEBD2}" srcOrd="3" destOrd="0" presId="urn:microsoft.com/office/officeart/2009/3/layout/StepUpProcess"/>
    <dgm:cxn modelId="{3540C8C4-798A-4E65-8EBE-AA9F133B7DFE}" type="presParOf" srcId="{E26373E0-D095-405B-9F4A-CC7FBB5BEBD2}" destId="{8B10941C-73F0-477C-9F3D-EB0A4525ACBE}" srcOrd="0" destOrd="0" presId="urn:microsoft.com/office/officeart/2009/3/layout/StepUpProcess"/>
    <dgm:cxn modelId="{7CC27873-E7DC-43E2-9770-D5EB07F43FB4}" type="presParOf" srcId="{EB3CB291-E23A-4667-A32E-A640A76557A1}" destId="{DF2F85E9-6BAE-40EA-8F18-DAFCA3EFFB69}" srcOrd="4" destOrd="0" presId="urn:microsoft.com/office/officeart/2009/3/layout/StepUpProcess"/>
    <dgm:cxn modelId="{00D47CD3-AA29-4B28-B8A0-248B8B9E8A65}" type="presParOf" srcId="{DF2F85E9-6BAE-40EA-8F18-DAFCA3EFFB69}" destId="{A5E67CF4-39ED-4CC8-A27F-E45EA5D3AC44}" srcOrd="0" destOrd="0" presId="urn:microsoft.com/office/officeart/2009/3/layout/StepUpProcess"/>
    <dgm:cxn modelId="{13D041FD-73B7-4D5A-9F22-ABB3BDF25F5A}" type="presParOf" srcId="{DF2F85E9-6BAE-40EA-8F18-DAFCA3EFFB69}" destId="{F0124EB5-2136-46F3-B2F4-41A5196C24A0}" srcOrd="1" destOrd="0" presId="urn:microsoft.com/office/officeart/2009/3/layout/StepUpProcess"/>
    <dgm:cxn modelId="{AF381EFF-3132-4949-B161-B1A1811C6429}" type="presParOf" srcId="{DF2F85E9-6BAE-40EA-8F18-DAFCA3EFFB69}" destId="{D5E82CFA-3F05-41CB-A66C-3A904CCE06CE}" srcOrd="2" destOrd="0" presId="urn:microsoft.com/office/officeart/2009/3/layout/StepUpProcess"/>
    <dgm:cxn modelId="{CA83216F-52A6-4D1A-BA53-87CC038AA3E3}" type="presParOf" srcId="{EB3CB291-E23A-4667-A32E-A640A76557A1}" destId="{F5574CB1-AC1C-4773-A4A7-C4CE14EF6374}" srcOrd="5" destOrd="0" presId="urn:microsoft.com/office/officeart/2009/3/layout/StepUpProcess"/>
    <dgm:cxn modelId="{EEA8488C-B7ED-487D-BC3C-E47A65C4EEAE}" type="presParOf" srcId="{F5574CB1-AC1C-4773-A4A7-C4CE14EF6374}" destId="{14FCF07D-F999-4928-B62C-1135C3080FD1}" srcOrd="0" destOrd="0" presId="urn:microsoft.com/office/officeart/2009/3/layout/StepUpProcess"/>
    <dgm:cxn modelId="{939ADD3F-FB89-4617-BCAC-119E974EAC70}" type="presParOf" srcId="{EB3CB291-E23A-4667-A32E-A640A76557A1}" destId="{2489F161-D1CF-4A3D-8E95-6382395DC25B}" srcOrd="6" destOrd="0" presId="urn:microsoft.com/office/officeart/2009/3/layout/StepUpProcess"/>
    <dgm:cxn modelId="{8858E1EA-9EED-4F0D-B7B3-0D591F5122E1}" type="presParOf" srcId="{2489F161-D1CF-4A3D-8E95-6382395DC25B}" destId="{06EAFCDC-2041-4C37-BE64-7627BAA16382}" srcOrd="0" destOrd="0" presId="urn:microsoft.com/office/officeart/2009/3/layout/StepUpProcess"/>
    <dgm:cxn modelId="{8E757EBA-417A-4FFE-88BB-86A3B8DDC958}" type="presParOf" srcId="{2489F161-D1CF-4A3D-8E95-6382395DC25B}" destId="{AFC6068B-131B-444D-AF53-A5A2A6DC9AE7}" srcOrd="1" destOrd="0" presId="urn:microsoft.com/office/officeart/2009/3/layout/StepUpProcess"/>
    <dgm:cxn modelId="{FC889500-5848-4D01-8299-EC1C9E8CFCA4}" type="presParOf" srcId="{2489F161-D1CF-4A3D-8E95-6382395DC25B}" destId="{F62C0D9F-BF11-4D63-A28B-80FA21343A28}" srcOrd="2" destOrd="0" presId="urn:microsoft.com/office/officeart/2009/3/layout/StepUpProcess"/>
    <dgm:cxn modelId="{A1A473E1-08BD-4B3D-A928-72D4623DCE8E}" type="presParOf" srcId="{EB3CB291-E23A-4667-A32E-A640A76557A1}" destId="{F5EC4F6A-2B4F-420C-9BEA-A14EFB832731}" srcOrd="7" destOrd="0" presId="urn:microsoft.com/office/officeart/2009/3/layout/StepUpProcess"/>
    <dgm:cxn modelId="{1280A024-664B-497D-80E2-D2CC5A35330D}" type="presParOf" srcId="{F5EC4F6A-2B4F-420C-9BEA-A14EFB832731}" destId="{41DC2B0B-BD37-48C1-BB85-7F75AC60BB5F}" srcOrd="0" destOrd="0" presId="urn:microsoft.com/office/officeart/2009/3/layout/StepUpProcess"/>
    <dgm:cxn modelId="{E8446136-09F9-41A1-BFD2-A78D1F0CF8AE}" type="presParOf" srcId="{EB3CB291-E23A-4667-A32E-A640A76557A1}" destId="{D2C6C114-9E17-4E64-9FCF-9C4365FE25B7}" srcOrd="8" destOrd="0" presId="urn:microsoft.com/office/officeart/2009/3/layout/StepUpProcess"/>
    <dgm:cxn modelId="{67437E8B-D924-40DD-A551-EDEB129F3D3B}" type="presParOf" srcId="{D2C6C114-9E17-4E64-9FCF-9C4365FE25B7}" destId="{BA06DEFD-3E20-41CA-8CC7-585BE7A02A00}" srcOrd="0" destOrd="0" presId="urn:microsoft.com/office/officeart/2009/3/layout/StepUpProcess"/>
    <dgm:cxn modelId="{181FB9D8-9837-44E6-90D5-926B0D55BD72}" type="presParOf" srcId="{D2C6C114-9E17-4E64-9FCF-9C4365FE25B7}" destId="{D81336A4-814F-45EF-B582-2466B0D2E2A7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E1F518-1190-4883-914B-1FB66E6D3A63}">
      <dsp:nvSpPr>
        <dsp:cNvPr id="0" name=""/>
        <dsp:cNvSpPr/>
      </dsp:nvSpPr>
      <dsp:spPr>
        <a:xfrm rot="5400000">
          <a:off x="345295" y="1988954"/>
          <a:ext cx="1038577" cy="1728170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B372F1-8EF3-4532-ACC6-E65E1D63ACA2}">
      <dsp:nvSpPr>
        <dsp:cNvPr id="0" name=""/>
        <dsp:cNvSpPr/>
      </dsp:nvSpPr>
      <dsp:spPr>
        <a:xfrm>
          <a:off x="312786" y="2706650"/>
          <a:ext cx="1278491" cy="9649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4600" b="1" i="0" kern="1200" noProof="0" dirty="0">
              <a:latin typeface="DZS tiskane" pitchFamily="50" charset="-18"/>
              <a:ea typeface="+mn-ea"/>
              <a:cs typeface="+mn-cs"/>
            </a:rPr>
            <a:t>11 </a:t>
          </a:r>
        </a:p>
      </dsp:txBody>
      <dsp:txXfrm>
        <a:off x="312786" y="2706650"/>
        <a:ext cx="1278491" cy="964916"/>
      </dsp:txXfrm>
    </dsp:sp>
    <dsp:sp modelId="{B746139E-4627-4CCC-9299-5653D77ED24D}">
      <dsp:nvSpPr>
        <dsp:cNvPr id="0" name=""/>
        <dsp:cNvSpPr/>
      </dsp:nvSpPr>
      <dsp:spPr>
        <a:xfrm>
          <a:off x="1437755" y="1861724"/>
          <a:ext cx="294377" cy="294377"/>
        </a:xfrm>
        <a:prstGeom prst="triangle">
          <a:avLst>
            <a:gd name="adj" fmla="val 1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769F8C-5820-4CB5-B01D-69A648973D8F}">
      <dsp:nvSpPr>
        <dsp:cNvPr id="0" name=""/>
        <dsp:cNvSpPr/>
      </dsp:nvSpPr>
      <dsp:spPr>
        <a:xfrm rot="5400000">
          <a:off x="2255287" y="1516324"/>
          <a:ext cx="1038577" cy="1728170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F7A15A-3ED1-4A32-B700-36B8D6BBE441}">
      <dsp:nvSpPr>
        <dsp:cNvPr id="0" name=""/>
        <dsp:cNvSpPr/>
      </dsp:nvSpPr>
      <dsp:spPr>
        <a:xfrm>
          <a:off x="2081923" y="2032675"/>
          <a:ext cx="1560201" cy="1367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4600" b="1" i="0" kern="1200" noProof="0" dirty="0">
              <a:latin typeface="DZS tiskane" pitchFamily="50" charset="-18"/>
              <a:ea typeface="+mn-ea"/>
              <a:cs typeface="+mn-cs"/>
            </a:rPr>
            <a:t>12</a:t>
          </a:r>
        </a:p>
      </dsp:txBody>
      <dsp:txXfrm>
        <a:off x="2081923" y="2032675"/>
        <a:ext cx="1560201" cy="1367608"/>
      </dsp:txXfrm>
    </dsp:sp>
    <dsp:sp modelId="{F6F2BEFC-1674-4E8D-98FF-DE4432BB887C}">
      <dsp:nvSpPr>
        <dsp:cNvPr id="0" name=""/>
        <dsp:cNvSpPr/>
      </dsp:nvSpPr>
      <dsp:spPr>
        <a:xfrm>
          <a:off x="3347747" y="1389095"/>
          <a:ext cx="294377" cy="294377"/>
        </a:xfrm>
        <a:prstGeom prst="triangle">
          <a:avLst>
            <a:gd name="adj" fmla="val 1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67CF4-39ED-4CC8-A27F-E45EA5D3AC44}">
      <dsp:nvSpPr>
        <dsp:cNvPr id="0" name=""/>
        <dsp:cNvSpPr/>
      </dsp:nvSpPr>
      <dsp:spPr>
        <a:xfrm rot="5400000">
          <a:off x="4165279" y="1043695"/>
          <a:ext cx="1038577" cy="1728170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124EB5-2136-46F3-B2F4-41A5196C24A0}">
      <dsp:nvSpPr>
        <dsp:cNvPr id="0" name=""/>
        <dsp:cNvSpPr/>
      </dsp:nvSpPr>
      <dsp:spPr>
        <a:xfrm>
          <a:off x="3991914" y="1560046"/>
          <a:ext cx="1560201" cy="1367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4600" b="1" i="0" kern="1200" noProof="0" dirty="0">
              <a:latin typeface="DZS tiskane" pitchFamily="50" charset="-18"/>
              <a:ea typeface="+mn-ea"/>
              <a:cs typeface="+mn-cs"/>
            </a:rPr>
            <a:t>13</a:t>
          </a:r>
        </a:p>
      </dsp:txBody>
      <dsp:txXfrm>
        <a:off x="3991914" y="1560046"/>
        <a:ext cx="1560201" cy="1367608"/>
      </dsp:txXfrm>
    </dsp:sp>
    <dsp:sp modelId="{D5E82CFA-3F05-41CB-A66C-3A904CCE06CE}">
      <dsp:nvSpPr>
        <dsp:cNvPr id="0" name=""/>
        <dsp:cNvSpPr/>
      </dsp:nvSpPr>
      <dsp:spPr>
        <a:xfrm>
          <a:off x="5257739" y="916465"/>
          <a:ext cx="294377" cy="294377"/>
        </a:xfrm>
        <a:prstGeom prst="triangle">
          <a:avLst>
            <a:gd name="adj" fmla="val 1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AFCDC-2041-4C37-BE64-7627BAA16382}">
      <dsp:nvSpPr>
        <dsp:cNvPr id="0" name=""/>
        <dsp:cNvSpPr/>
      </dsp:nvSpPr>
      <dsp:spPr>
        <a:xfrm rot="5400000">
          <a:off x="6075271" y="571066"/>
          <a:ext cx="1038577" cy="1728170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C6068B-131B-444D-AF53-A5A2A6DC9AE7}">
      <dsp:nvSpPr>
        <dsp:cNvPr id="0" name=""/>
        <dsp:cNvSpPr/>
      </dsp:nvSpPr>
      <dsp:spPr>
        <a:xfrm>
          <a:off x="5901906" y="1087416"/>
          <a:ext cx="1560201" cy="1367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4600" b="1" i="0" kern="1200" noProof="0" dirty="0">
              <a:latin typeface="DZS tiskane" pitchFamily="50" charset="-18"/>
              <a:ea typeface="+mn-ea"/>
              <a:cs typeface="+mn-cs"/>
            </a:rPr>
            <a:t>14</a:t>
          </a:r>
        </a:p>
      </dsp:txBody>
      <dsp:txXfrm>
        <a:off x="5901906" y="1087416"/>
        <a:ext cx="1560201" cy="1367608"/>
      </dsp:txXfrm>
    </dsp:sp>
    <dsp:sp modelId="{F62C0D9F-BF11-4D63-A28B-80FA21343A28}">
      <dsp:nvSpPr>
        <dsp:cNvPr id="0" name=""/>
        <dsp:cNvSpPr/>
      </dsp:nvSpPr>
      <dsp:spPr>
        <a:xfrm>
          <a:off x="7167730" y="443836"/>
          <a:ext cx="294377" cy="294377"/>
        </a:xfrm>
        <a:prstGeom prst="triangle">
          <a:avLst>
            <a:gd name="adj" fmla="val 1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06DEFD-3E20-41CA-8CC7-585BE7A02A00}">
      <dsp:nvSpPr>
        <dsp:cNvPr id="0" name=""/>
        <dsp:cNvSpPr/>
      </dsp:nvSpPr>
      <dsp:spPr>
        <a:xfrm rot="5400000">
          <a:off x="7985263" y="98436"/>
          <a:ext cx="1038577" cy="1728170"/>
        </a:xfrm>
        <a:prstGeom prst="corner">
          <a:avLst>
            <a:gd name="adj1" fmla="val 16120"/>
            <a:gd name="adj2" fmla="val 161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1336A4-814F-45EF-B582-2466B0D2E2A7}">
      <dsp:nvSpPr>
        <dsp:cNvPr id="0" name=""/>
        <dsp:cNvSpPr/>
      </dsp:nvSpPr>
      <dsp:spPr>
        <a:xfrm>
          <a:off x="7811898" y="614787"/>
          <a:ext cx="1560201" cy="1367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4600" b="1" i="0" kern="1200" noProof="0" dirty="0">
              <a:latin typeface="DZS tiskane" pitchFamily="50" charset="-18"/>
              <a:ea typeface="+mn-ea"/>
              <a:cs typeface="+mn-cs"/>
            </a:rPr>
            <a:t>15</a:t>
          </a:r>
        </a:p>
      </dsp:txBody>
      <dsp:txXfrm>
        <a:off x="7811898" y="614787"/>
        <a:ext cx="1560201" cy="13676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E1F518-1190-4883-914B-1FB66E6D3A63}">
      <dsp:nvSpPr>
        <dsp:cNvPr id="0" name=""/>
        <dsp:cNvSpPr/>
      </dsp:nvSpPr>
      <dsp:spPr>
        <a:xfrm rot="5400000">
          <a:off x="345295" y="1988954"/>
          <a:ext cx="1038577" cy="1728170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B372F1-8EF3-4532-ACC6-E65E1D63ACA2}">
      <dsp:nvSpPr>
        <dsp:cNvPr id="0" name=""/>
        <dsp:cNvSpPr/>
      </dsp:nvSpPr>
      <dsp:spPr>
        <a:xfrm>
          <a:off x="312786" y="2706650"/>
          <a:ext cx="1278491" cy="9649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4600" b="1" i="0" kern="1200" noProof="0" dirty="0">
              <a:latin typeface="DZS tiskane" pitchFamily="50" charset="-18"/>
              <a:ea typeface="+mn-ea"/>
              <a:cs typeface="+mn-cs"/>
            </a:rPr>
            <a:t>16</a:t>
          </a:r>
        </a:p>
      </dsp:txBody>
      <dsp:txXfrm>
        <a:off x="312786" y="2706650"/>
        <a:ext cx="1278491" cy="964916"/>
      </dsp:txXfrm>
    </dsp:sp>
    <dsp:sp modelId="{B746139E-4627-4CCC-9299-5653D77ED24D}">
      <dsp:nvSpPr>
        <dsp:cNvPr id="0" name=""/>
        <dsp:cNvSpPr/>
      </dsp:nvSpPr>
      <dsp:spPr>
        <a:xfrm>
          <a:off x="1437755" y="1861724"/>
          <a:ext cx="294377" cy="294377"/>
        </a:xfrm>
        <a:prstGeom prst="triangle">
          <a:avLst>
            <a:gd name="adj" fmla="val 1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769F8C-5820-4CB5-B01D-69A648973D8F}">
      <dsp:nvSpPr>
        <dsp:cNvPr id="0" name=""/>
        <dsp:cNvSpPr/>
      </dsp:nvSpPr>
      <dsp:spPr>
        <a:xfrm rot="5400000">
          <a:off x="2255287" y="1516324"/>
          <a:ext cx="1038577" cy="1728170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F7A15A-3ED1-4A32-B700-36B8D6BBE441}">
      <dsp:nvSpPr>
        <dsp:cNvPr id="0" name=""/>
        <dsp:cNvSpPr/>
      </dsp:nvSpPr>
      <dsp:spPr>
        <a:xfrm>
          <a:off x="2081923" y="2032675"/>
          <a:ext cx="1560201" cy="1367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4600" b="1" i="0" kern="1200" noProof="0" dirty="0">
              <a:latin typeface="DZS tiskane" pitchFamily="50" charset="-18"/>
              <a:ea typeface="+mn-ea"/>
              <a:cs typeface="+mn-cs"/>
            </a:rPr>
            <a:t>17</a:t>
          </a:r>
        </a:p>
      </dsp:txBody>
      <dsp:txXfrm>
        <a:off x="2081923" y="2032675"/>
        <a:ext cx="1560201" cy="1367608"/>
      </dsp:txXfrm>
    </dsp:sp>
    <dsp:sp modelId="{F6F2BEFC-1674-4E8D-98FF-DE4432BB887C}">
      <dsp:nvSpPr>
        <dsp:cNvPr id="0" name=""/>
        <dsp:cNvSpPr/>
      </dsp:nvSpPr>
      <dsp:spPr>
        <a:xfrm>
          <a:off x="3347747" y="1389095"/>
          <a:ext cx="294377" cy="294377"/>
        </a:xfrm>
        <a:prstGeom prst="triangle">
          <a:avLst>
            <a:gd name="adj" fmla="val 1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67CF4-39ED-4CC8-A27F-E45EA5D3AC44}">
      <dsp:nvSpPr>
        <dsp:cNvPr id="0" name=""/>
        <dsp:cNvSpPr/>
      </dsp:nvSpPr>
      <dsp:spPr>
        <a:xfrm rot="5400000">
          <a:off x="4165279" y="1043695"/>
          <a:ext cx="1038577" cy="1728170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124EB5-2136-46F3-B2F4-41A5196C24A0}">
      <dsp:nvSpPr>
        <dsp:cNvPr id="0" name=""/>
        <dsp:cNvSpPr/>
      </dsp:nvSpPr>
      <dsp:spPr>
        <a:xfrm>
          <a:off x="3991914" y="1560046"/>
          <a:ext cx="1560201" cy="1367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4600" b="1" i="0" kern="1200" noProof="0" dirty="0">
              <a:latin typeface="DZS tiskane" pitchFamily="50" charset="-18"/>
              <a:ea typeface="+mn-ea"/>
              <a:cs typeface="+mn-cs"/>
            </a:rPr>
            <a:t>18</a:t>
          </a:r>
        </a:p>
      </dsp:txBody>
      <dsp:txXfrm>
        <a:off x="3991914" y="1560046"/>
        <a:ext cx="1560201" cy="1367608"/>
      </dsp:txXfrm>
    </dsp:sp>
    <dsp:sp modelId="{D5E82CFA-3F05-41CB-A66C-3A904CCE06CE}">
      <dsp:nvSpPr>
        <dsp:cNvPr id="0" name=""/>
        <dsp:cNvSpPr/>
      </dsp:nvSpPr>
      <dsp:spPr>
        <a:xfrm>
          <a:off x="5257739" y="916465"/>
          <a:ext cx="294377" cy="294377"/>
        </a:xfrm>
        <a:prstGeom prst="triangle">
          <a:avLst>
            <a:gd name="adj" fmla="val 1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AFCDC-2041-4C37-BE64-7627BAA16382}">
      <dsp:nvSpPr>
        <dsp:cNvPr id="0" name=""/>
        <dsp:cNvSpPr/>
      </dsp:nvSpPr>
      <dsp:spPr>
        <a:xfrm rot="5400000">
          <a:off x="6075271" y="571066"/>
          <a:ext cx="1038577" cy="1728170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C6068B-131B-444D-AF53-A5A2A6DC9AE7}">
      <dsp:nvSpPr>
        <dsp:cNvPr id="0" name=""/>
        <dsp:cNvSpPr/>
      </dsp:nvSpPr>
      <dsp:spPr>
        <a:xfrm>
          <a:off x="5901906" y="1087416"/>
          <a:ext cx="1560201" cy="1367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4600" b="1" i="0" kern="1200" noProof="0" dirty="0">
              <a:latin typeface="DZS tiskane" pitchFamily="50" charset="-18"/>
              <a:ea typeface="+mn-ea"/>
              <a:cs typeface="+mn-cs"/>
            </a:rPr>
            <a:t>19</a:t>
          </a:r>
        </a:p>
      </dsp:txBody>
      <dsp:txXfrm>
        <a:off x="5901906" y="1087416"/>
        <a:ext cx="1560201" cy="1367608"/>
      </dsp:txXfrm>
    </dsp:sp>
    <dsp:sp modelId="{F62C0D9F-BF11-4D63-A28B-80FA21343A28}">
      <dsp:nvSpPr>
        <dsp:cNvPr id="0" name=""/>
        <dsp:cNvSpPr/>
      </dsp:nvSpPr>
      <dsp:spPr>
        <a:xfrm>
          <a:off x="7167730" y="443836"/>
          <a:ext cx="294377" cy="294377"/>
        </a:xfrm>
        <a:prstGeom prst="triangle">
          <a:avLst>
            <a:gd name="adj" fmla="val 1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06DEFD-3E20-41CA-8CC7-585BE7A02A00}">
      <dsp:nvSpPr>
        <dsp:cNvPr id="0" name=""/>
        <dsp:cNvSpPr/>
      </dsp:nvSpPr>
      <dsp:spPr>
        <a:xfrm rot="5400000">
          <a:off x="7985263" y="98436"/>
          <a:ext cx="1038577" cy="1728170"/>
        </a:xfrm>
        <a:prstGeom prst="corner">
          <a:avLst>
            <a:gd name="adj1" fmla="val 16120"/>
            <a:gd name="adj2" fmla="val 161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1336A4-814F-45EF-B582-2466B0D2E2A7}">
      <dsp:nvSpPr>
        <dsp:cNvPr id="0" name=""/>
        <dsp:cNvSpPr/>
      </dsp:nvSpPr>
      <dsp:spPr>
        <a:xfrm>
          <a:off x="7811898" y="614787"/>
          <a:ext cx="1560201" cy="1367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4600" b="1" i="0" kern="1200" noProof="0" dirty="0">
              <a:latin typeface="DZS tiskane" pitchFamily="50" charset="-18"/>
              <a:ea typeface="+mn-ea"/>
              <a:cs typeface="+mn-cs"/>
            </a:rPr>
            <a:t>20</a:t>
          </a:r>
        </a:p>
      </dsp:txBody>
      <dsp:txXfrm>
        <a:off x="7811898" y="614787"/>
        <a:ext cx="1560201" cy="13676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>
            <a:extLst>
              <a:ext uri="{FF2B5EF4-FFF2-40B4-BE49-F238E27FC236}">
                <a16:creationId xmlns:a16="http://schemas.microsoft.com/office/drawing/2014/main" xmlns="" id="{4BAC076C-31A5-424F-B9C9-F9CF6EFA6A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>
            <a:extLst>
              <a:ext uri="{FF2B5EF4-FFF2-40B4-BE49-F238E27FC236}">
                <a16:creationId xmlns:a16="http://schemas.microsoft.com/office/drawing/2014/main" xmlns="" id="{D3BB9D2B-711A-4DF9-8CD6-F60E47B019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9D44682-8E8B-4400-A6FB-FC350DE209DC}" type="datetimeFigureOut">
              <a:rPr lang="sl-SI"/>
              <a:pPr>
                <a:defRPr/>
              </a:pPr>
              <a:t>11. 05. 2020</a:t>
            </a:fld>
            <a:endParaRPr lang="sl-SI" dirty="0"/>
          </a:p>
        </p:txBody>
      </p:sp>
      <p:sp>
        <p:nvSpPr>
          <p:cNvPr id="4" name="Ograda noge 3">
            <a:extLst>
              <a:ext uri="{FF2B5EF4-FFF2-40B4-BE49-F238E27FC236}">
                <a16:creationId xmlns:a16="http://schemas.microsoft.com/office/drawing/2014/main" xmlns="" id="{5AF77E1B-F0CB-4FC8-ABA4-0C696658D43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4">
            <a:extLst>
              <a:ext uri="{FF2B5EF4-FFF2-40B4-BE49-F238E27FC236}">
                <a16:creationId xmlns:a16="http://schemas.microsoft.com/office/drawing/2014/main" xmlns="" id="{F9FB1F30-76B0-4C21-93CB-EEE1A63D6BC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1F9DD9B-47E9-4A67-82B7-8D482D355E8F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41052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>
            <a:extLst>
              <a:ext uri="{FF2B5EF4-FFF2-40B4-BE49-F238E27FC236}">
                <a16:creationId xmlns:a16="http://schemas.microsoft.com/office/drawing/2014/main" xmlns="" id="{5524C27F-5BC7-48B7-93DA-789400FDEC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>
            <a:extLst>
              <a:ext uri="{FF2B5EF4-FFF2-40B4-BE49-F238E27FC236}">
                <a16:creationId xmlns:a16="http://schemas.microsoft.com/office/drawing/2014/main" xmlns="" id="{C56316E7-9169-4838-AA4B-DE939C3FA5F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D32505D-DA29-4359-B194-7428CD232D3A}" type="datetimeFigureOut">
              <a:rPr lang="sl-SI"/>
              <a:pPr>
                <a:defRPr/>
              </a:pPr>
              <a:t>11. 05. 2020</a:t>
            </a:fld>
            <a:endParaRPr lang="sl-SI" dirty="0"/>
          </a:p>
        </p:txBody>
      </p:sp>
      <p:sp>
        <p:nvSpPr>
          <p:cNvPr id="4" name="Ograda stranske slike 3">
            <a:extLst>
              <a:ext uri="{FF2B5EF4-FFF2-40B4-BE49-F238E27FC236}">
                <a16:creationId xmlns:a16="http://schemas.microsoft.com/office/drawing/2014/main" xmlns="" id="{6790BEDF-9452-4EBE-9C51-F4CEF085176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l-SI" noProof="0" dirty="0"/>
          </a:p>
        </p:txBody>
      </p:sp>
      <p:sp>
        <p:nvSpPr>
          <p:cNvPr id="5" name="Ograda opomb 4">
            <a:extLst>
              <a:ext uri="{FF2B5EF4-FFF2-40B4-BE49-F238E27FC236}">
                <a16:creationId xmlns:a16="http://schemas.microsoft.com/office/drawing/2014/main" xmlns="" id="{9EF8754A-3D20-402E-B47C-F84A63B422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noProof="0" dirty="0"/>
              <a:t>Uredite sloge besedila matrice</a:t>
            </a:r>
          </a:p>
          <a:p>
            <a:pPr lvl="1"/>
            <a:r>
              <a:rPr lang="sl-SI" noProof="0" dirty="0"/>
              <a:t>Druga raven</a:t>
            </a:r>
          </a:p>
          <a:p>
            <a:pPr lvl="2"/>
            <a:r>
              <a:rPr lang="sl-SI" noProof="0" dirty="0"/>
              <a:t>Tretja raven</a:t>
            </a:r>
          </a:p>
          <a:p>
            <a:pPr lvl="3"/>
            <a:r>
              <a:rPr lang="sl-SI" noProof="0" dirty="0"/>
              <a:t>Četrta raven</a:t>
            </a:r>
          </a:p>
          <a:p>
            <a:pPr lvl="4"/>
            <a:r>
              <a:rPr lang="sl-SI" noProof="0" dirty="0"/>
              <a:t>Peta raven</a:t>
            </a:r>
          </a:p>
        </p:txBody>
      </p:sp>
      <p:sp>
        <p:nvSpPr>
          <p:cNvPr id="6" name="Ograda noge 5">
            <a:extLst>
              <a:ext uri="{FF2B5EF4-FFF2-40B4-BE49-F238E27FC236}">
                <a16:creationId xmlns:a16="http://schemas.microsoft.com/office/drawing/2014/main" xmlns="" id="{3001BD16-FC1D-4E67-BE6A-0FF9E070B8A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6">
            <a:extLst>
              <a:ext uri="{FF2B5EF4-FFF2-40B4-BE49-F238E27FC236}">
                <a16:creationId xmlns:a16="http://schemas.microsoft.com/office/drawing/2014/main" xmlns="" id="{51960591-8850-426C-AB1C-0B8B703BD5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B437BE4-B96B-402C-B60C-3214B21734AB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1218458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xmlns="" id="{5C882849-F1AE-4330-AD43-0DF863328B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xmlns="" id="{DB040731-4175-4E5A-B3D2-61EF3E74D5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altLang="sl-SI"/>
          </a:p>
        </p:txBody>
      </p:sp>
      <p:sp>
        <p:nvSpPr>
          <p:cNvPr id="10244" name="Ograda številke diapozitiva 3">
            <a:extLst>
              <a:ext uri="{FF2B5EF4-FFF2-40B4-BE49-F238E27FC236}">
                <a16:creationId xmlns:a16="http://schemas.microsoft.com/office/drawing/2014/main" xmlns="" id="{48DACE69-A0EB-487E-B6DC-44854F3882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9pPr>
          </a:lstStyle>
          <a:p>
            <a:fld id="{EB8AA6C2-0E65-4DF2-BF85-9EE9F913E7DA}" type="slidenum">
              <a:rPr lang="en-US" altLang="sl-SI"/>
              <a:pPr/>
              <a:t>1</a:t>
            </a:fld>
            <a:endParaRPr lang="en-US" alt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xmlns="" id="{28EAE41C-2034-4EF4-8D01-2A8A8BBEB5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xmlns="" id="{04CBA2D8-9C20-4941-B832-279660F2FA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altLang="sl-SI"/>
          </a:p>
        </p:txBody>
      </p:sp>
      <p:sp>
        <p:nvSpPr>
          <p:cNvPr id="12292" name="Ograda številke diapozitiva 3">
            <a:extLst>
              <a:ext uri="{FF2B5EF4-FFF2-40B4-BE49-F238E27FC236}">
                <a16:creationId xmlns:a16="http://schemas.microsoft.com/office/drawing/2014/main" xmlns="" id="{880C89AF-A466-4A40-B33C-8F7979825B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9pPr>
          </a:lstStyle>
          <a:p>
            <a:fld id="{C5705367-3399-4DFE-BA6B-1BA63EFE07DE}" type="slidenum">
              <a:rPr lang="en-US" altLang="sl-SI"/>
              <a:pPr/>
              <a:t>2</a:t>
            </a:fld>
            <a:endParaRPr lang="en-US" altLang="sl-S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xmlns="" id="{8DD44E47-BDE0-418B-88A1-B6D19115AA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xmlns="" id="{87D619AD-843D-4697-BC5D-19555ED611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altLang="sl-SI"/>
          </a:p>
        </p:txBody>
      </p:sp>
      <p:sp>
        <p:nvSpPr>
          <p:cNvPr id="14340" name="Ograda številke diapozitiva 3">
            <a:extLst>
              <a:ext uri="{FF2B5EF4-FFF2-40B4-BE49-F238E27FC236}">
                <a16:creationId xmlns:a16="http://schemas.microsoft.com/office/drawing/2014/main" xmlns="" id="{BCE8738A-925E-45C5-9161-B6D1AB57DA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9pPr>
          </a:lstStyle>
          <a:p>
            <a:fld id="{A4814412-FB0D-4120-975D-C41D6DDE6DFE}" type="slidenum">
              <a:rPr lang="en-US" altLang="sl-SI"/>
              <a:pPr/>
              <a:t>3</a:t>
            </a:fld>
            <a:endParaRPr lang="en-US" altLang="sl-S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xmlns="" id="{C71E1273-6FF2-4B05-98C5-5152AA62D7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xmlns="" id="{D1BA7BF2-5D24-4FA9-969F-FDB6A7B304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altLang="sl-SI"/>
          </a:p>
        </p:txBody>
      </p:sp>
      <p:sp>
        <p:nvSpPr>
          <p:cNvPr id="16388" name="Ograda številke diapozitiva 3">
            <a:extLst>
              <a:ext uri="{FF2B5EF4-FFF2-40B4-BE49-F238E27FC236}">
                <a16:creationId xmlns:a16="http://schemas.microsoft.com/office/drawing/2014/main" xmlns="" id="{DBE63EFA-BB8E-4E20-854C-8B98B4F3B1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9pPr>
          </a:lstStyle>
          <a:p>
            <a:fld id="{673D76C4-682A-489D-A66A-97B2DE384993}" type="slidenum">
              <a:rPr lang="en-US" altLang="sl-SI"/>
              <a:pPr/>
              <a:t>4</a:t>
            </a:fld>
            <a:endParaRPr lang="en-US" altLang="sl-S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xmlns="" id="{6CAD8DD7-2A59-427D-9683-E88612F787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xmlns="" id="{E5B73F46-A9BE-4751-8C61-C8D51145CB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altLang="sl-SI"/>
          </a:p>
        </p:txBody>
      </p:sp>
      <p:sp>
        <p:nvSpPr>
          <p:cNvPr id="18436" name="Ograda številke diapozitiva 3">
            <a:extLst>
              <a:ext uri="{FF2B5EF4-FFF2-40B4-BE49-F238E27FC236}">
                <a16:creationId xmlns:a16="http://schemas.microsoft.com/office/drawing/2014/main" xmlns="" id="{F1DFC97A-1C0F-4EAF-9368-B87508680A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9pPr>
          </a:lstStyle>
          <a:p>
            <a:fld id="{5B277C12-3765-4085-9098-96DAB467E3DC}" type="slidenum">
              <a:rPr lang="en-US" altLang="sl-SI"/>
              <a:pPr/>
              <a:t>5</a:t>
            </a:fld>
            <a:endParaRPr lang="en-US" altLang="sl-S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xmlns="" id="{840E7869-7800-4DAB-B0A8-2E72EBDE86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xmlns="" id="{282766C3-FE8E-423D-87D4-FFB5D20640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altLang="sl-SI"/>
          </a:p>
        </p:txBody>
      </p:sp>
      <p:sp>
        <p:nvSpPr>
          <p:cNvPr id="20484" name="Ograda številke diapozitiva 3">
            <a:extLst>
              <a:ext uri="{FF2B5EF4-FFF2-40B4-BE49-F238E27FC236}">
                <a16:creationId xmlns:a16="http://schemas.microsoft.com/office/drawing/2014/main" xmlns="" id="{EE8AEE1B-22A1-4BD2-A0FC-95E6C8A1CD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9pPr>
          </a:lstStyle>
          <a:p>
            <a:fld id="{B821B835-06BF-4C42-AD2D-6AE9F928A663}" type="slidenum">
              <a:rPr lang="en-US" altLang="sl-SI"/>
              <a:pPr/>
              <a:t>6</a:t>
            </a:fld>
            <a:endParaRPr lang="en-US" altLang="sl-S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xmlns="" id="{E8629F7A-7633-4C99-B02E-63CCABEF2B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xmlns="" id="{6890DE1F-A535-48D9-A2D3-1975561623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altLang="sl-SI"/>
          </a:p>
        </p:txBody>
      </p:sp>
      <p:sp>
        <p:nvSpPr>
          <p:cNvPr id="22532" name="Ograda številke diapozitiva 3">
            <a:extLst>
              <a:ext uri="{FF2B5EF4-FFF2-40B4-BE49-F238E27FC236}">
                <a16:creationId xmlns:a16="http://schemas.microsoft.com/office/drawing/2014/main" xmlns="" id="{DC7EB37D-4525-4484-95FB-BEBAE8D8F7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9pPr>
          </a:lstStyle>
          <a:p>
            <a:fld id="{5B813B2A-E96E-489F-9205-7BD5A886B3CE}" type="slidenum">
              <a:rPr lang="en-US" altLang="sl-SI"/>
              <a:pPr/>
              <a:t>7</a:t>
            </a:fld>
            <a:endParaRPr lang="en-US" alt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>
            <a:normAutofit/>
          </a:bodyPr>
          <a:lstStyle>
            <a:lvl1pPr algn="l">
              <a:lnSpc>
                <a:spcPct val="80000"/>
              </a:lnSpc>
              <a:defRPr sz="6600"/>
            </a:lvl1pPr>
          </a:lstStyle>
          <a:p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sl-SI" dirty="0"/>
          </a:p>
        </p:txBody>
      </p:sp>
      <p:sp>
        <p:nvSpPr>
          <p:cNvPr id="4" name="Ograda datuma 7">
            <a:extLst>
              <a:ext uri="{FF2B5EF4-FFF2-40B4-BE49-F238E27FC236}">
                <a16:creationId xmlns:a16="http://schemas.microsoft.com/office/drawing/2014/main" xmlns="" id="{699F5BB1-1E09-4779-B03B-887CA6B1B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E8430-5065-43BE-BB19-7A94F1AF3E1C}" type="datetime1">
              <a:rPr lang="sl-SI"/>
              <a:pPr>
                <a:defRPr/>
              </a:pPr>
              <a:t>11. 05. 2020</a:t>
            </a:fld>
            <a:endParaRPr lang="sl-SI" dirty="0"/>
          </a:p>
        </p:txBody>
      </p:sp>
      <p:sp>
        <p:nvSpPr>
          <p:cNvPr id="5" name="Ograda noge 8">
            <a:extLst>
              <a:ext uri="{FF2B5EF4-FFF2-40B4-BE49-F238E27FC236}">
                <a16:creationId xmlns:a16="http://schemas.microsoft.com/office/drawing/2014/main" xmlns="" id="{50AAE08D-A515-41D7-9847-C3175D6BD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Monika Rebec</a:t>
            </a:r>
            <a:endParaRPr lang="sl-SI" dirty="0"/>
          </a:p>
        </p:txBody>
      </p:sp>
      <p:sp>
        <p:nvSpPr>
          <p:cNvPr id="6" name="Ograda številke diapozitiva 9">
            <a:extLst>
              <a:ext uri="{FF2B5EF4-FFF2-40B4-BE49-F238E27FC236}">
                <a16:creationId xmlns:a16="http://schemas.microsoft.com/office/drawing/2014/main" xmlns="" id="{43D12485-9908-41CB-ADFB-A1D6EA9E4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01424A-ED44-48A9-BCF2-BDCC6EEAB6E9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961643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4" name="Ograda datuma 3">
            <a:extLst>
              <a:ext uri="{FF2B5EF4-FFF2-40B4-BE49-F238E27FC236}">
                <a16:creationId xmlns:a16="http://schemas.microsoft.com/office/drawing/2014/main" xmlns="" id="{3C179518-5040-4D65-9D04-CBD765DB0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F5B3F-DCA7-4FC7-ABA4-03B8D99798D7}" type="datetime1">
              <a:rPr lang="sl-SI"/>
              <a:pPr>
                <a:defRPr/>
              </a:pPr>
              <a:t>11. 05. 2020</a:t>
            </a:fld>
            <a:endParaRPr lang="sl-SI" dirty="0"/>
          </a:p>
        </p:txBody>
      </p:sp>
      <p:sp>
        <p:nvSpPr>
          <p:cNvPr id="5" name="Ograda noge 4">
            <a:extLst>
              <a:ext uri="{FF2B5EF4-FFF2-40B4-BE49-F238E27FC236}">
                <a16:creationId xmlns:a16="http://schemas.microsoft.com/office/drawing/2014/main" xmlns="" id="{8CBAE599-60D2-4966-8519-E112B1D52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Monika Rebec</a:t>
            </a:r>
            <a:endParaRPr lang="sl-SI" dirty="0"/>
          </a:p>
        </p:txBody>
      </p:sp>
      <p:sp>
        <p:nvSpPr>
          <p:cNvPr id="6" name="Ograda številke diapozitiva 5">
            <a:extLst>
              <a:ext uri="{FF2B5EF4-FFF2-40B4-BE49-F238E27FC236}">
                <a16:creationId xmlns:a16="http://schemas.microsoft.com/office/drawing/2014/main" xmlns="" id="{4575181D-B1FE-4438-9966-DF9417FAC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4D8211-50C7-407D-87F9-B5FFA99CFAAA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717900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4" name="Ograda datuma 3">
            <a:extLst>
              <a:ext uri="{FF2B5EF4-FFF2-40B4-BE49-F238E27FC236}">
                <a16:creationId xmlns:a16="http://schemas.microsoft.com/office/drawing/2014/main" xmlns="" id="{3BB5E6D6-FEA1-4B87-99C4-9FDD987D1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D1F36-517D-45B1-9FC1-6986781998A8}" type="datetime1">
              <a:rPr lang="sl-SI"/>
              <a:pPr>
                <a:defRPr/>
              </a:pPr>
              <a:t>11. 05. 2020</a:t>
            </a:fld>
            <a:endParaRPr lang="sl-SI" dirty="0"/>
          </a:p>
        </p:txBody>
      </p:sp>
      <p:sp>
        <p:nvSpPr>
          <p:cNvPr id="5" name="Ograda noge 4">
            <a:extLst>
              <a:ext uri="{FF2B5EF4-FFF2-40B4-BE49-F238E27FC236}">
                <a16:creationId xmlns:a16="http://schemas.microsoft.com/office/drawing/2014/main" xmlns="" id="{DA3BFD6A-DA0F-4C89-9C2F-16FFC11F6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Monika Rebec</a:t>
            </a:r>
            <a:endParaRPr lang="sl-SI" dirty="0"/>
          </a:p>
        </p:txBody>
      </p:sp>
      <p:sp>
        <p:nvSpPr>
          <p:cNvPr id="6" name="Ograda številke diapozitiva 5">
            <a:extLst>
              <a:ext uri="{FF2B5EF4-FFF2-40B4-BE49-F238E27FC236}">
                <a16:creationId xmlns:a16="http://schemas.microsoft.com/office/drawing/2014/main" xmlns="" id="{F612ADA6-751D-46F9-87C5-9EBA8EE3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BF838E-A1EF-40BA-A8D8-2C6A1402A2B6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86159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4" name="Ograda datuma 3">
            <a:extLst>
              <a:ext uri="{FF2B5EF4-FFF2-40B4-BE49-F238E27FC236}">
                <a16:creationId xmlns:a16="http://schemas.microsoft.com/office/drawing/2014/main" xmlns="" id="{96299097-9ACD-4BED-AA24-8190A5D07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E8DF8-C16E-4C92-A34C-3D7EF22412D9}" type="datetime1">
              <a:rPr lang="sl-SI"/>
              <a:pPr>
                <a:defRPr/>
              </a:pPr>
              <a:t>11. 05. 2020</a:t>
            </a:fld>
            <a:endParaRPr lang="sl-SI" dirty="0"/>
          </a:p>
        </p:txBody>
      </p:sp>
      <p:sp>
        <p:nvSpPr>
          <p:cNvPr id="5" name="Ograda noge 4">
            <a:extLst>
              <a:ext uri="{FF2B5EF4-FFF2-40B4-BE49-F238E27FC236}">
                <a16:creationId xmlns:a16="http://schemas.microsoft.com/office/drawing/2014/main" xmlns="" id="{2880572C-9D21-4E20-BF51-A0337D093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Monika Rebec</a:t>
            </a:r>
            <a:endParaRPr lang="sl-SI" dirty="0"/>
          </a:p>
        </p:txBody>
      </p:sp>
      <p:sp>
        <p:nvSpPr>
          <p:cNvPr id="6" name="Ograda številke diapozitiva 5">
            <a:extLst>
              <a:ext uri="{FF2B5EF4-FFF2-40B4-BE49-F238E27FC236}">
                <a16:creationId xmlns:a16="http://schemas.microsoft.com/office/drawing/2014/main" xmlns="" id="{E15328B8-CD8E-4CAA-BD36-6D79EAECD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80FE2-F5CB-47B2-AF97-D56E4F4AD5E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63372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datuma 3">
            <a:extLst>
              <a:ext uri="{FF2B5EF4-FFF2-40B4-BE49-F238E27FC236}">
                <a16:creationId xmlns:a16="http://schemas.microsoft.com/office/drawing/2014/main" xmlns="" id="{1DA3250B-36E2-4A5E-BCFF-61E659B6F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1BA85-7796-4C5A-991B-5ED2A2F38B49}" type="datetime1">
              <a:rPr lang="sl-SI"/>
              <a:pPr>
                <a:defRPr/>
              </a:pPr>
              <a:t>11. 05. 2020</a:t>
            </a:fld>
            <a:endParaRPr lang="sl-SI" dirty="0"/>
          </a:p>
        </p:txBody>
      </p:sp>
      <p:sp>
        <p:nvSpPr>
          <p:cNvPr id="5" name="Ograda noge 4">
            <a:extLst>
              <a:ext uri="{FF2B5EF4-FFF2-40B4-BE49-F238E27FC236}">
                <a16:creationId xmlns:a16="http://schemas.microsoft.com/office/drawing/2014/main" xmlns="" id="{D9AB0DB2-7244-4D22-A315-877395581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Monika Rebec</a:t>
            </a:r>
            <a:endParaRPr lang="sl-SI" dirty="0"/>
          </a:p>
        </p:txBody>
      </p:sp>
      <p:sp>
        <p:nvSpPr>
          <p:cNvPr id="6" name="Ograda številke diapozitiva 5">
            <a:extLst>
              <a:ext uri="{FF2B5EF4-FFF2-40B4-BE49-F238E27FC236}">
                <a16:creationId xmlns:a16="http://schemas.microsoft.com/office/drawing/2014/main" xmlns="" id="{E270EA57-E7B0-409D-B3E8-886F2B243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28CC0C-C92A-4AFD-9B66-2F71AEC0C04E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59757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5" name="Ograda datuma 3">
            <a:extLst>
              <a:ext uri="{FF2B5EF4-FFF2-40B4-BE49-F238E27FC236}">
                <a16:creationId xmlns:a16="http://schemas.microsoft.com/office/drawing/2014/main" xmlns="" id="{72640539-F5ED-4FBA-9B0D-6EFE0B367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74BDE-60D0-44C3-A765-D6A5456DD3AC}" type="datetime1">
              <a:rPr lang="sl-SI"/>
              <a:pPr>
                <a:defRPr/>
              </a:pPr>
              <a:t>11. 05. 2020</a:t>
            </a:fld>
            <a:endParaRPr lang="sl-SI" dirty="0"/>
          </a:p>
        </p:txBody>
      </p:sp>
      <p:sp>
        <p:nvSpPr>
          <p:cNvPr id="6" name="Ograda noge 4">
            <a:extLst>
              <a:ext uri="{FF2B5EF4-FFF2-40B4-BE49-F238E27FC236}">
                <a16:creationId xmlns:a16="http://schemas.microsoft.com/office/drawing/2014/main" xmlns="" id="{7DD967BD-420C-462F-9B0F-6BE22BB9A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Monika Rebec</a:t>
            </a:r>
            <a:endParaRPr lang="sl-SI" dirty="0"/>
          </a:p>
        </p:txBody>
      </p:sp>
      <p:sp>
        <p:nvSpPr>
          <p:cNvPr id="7" name="Ograda številke diapozitiva 5">
            <a:extLst>
              <a:ext uri="{FF2B5EF4-FFF2-40B4-BE49-F238E27FC236}">
                <a16:creationId xmlns:a16="http://schemas.microsoft.com/office/drawing/2014/main" xmlns="" id="{A4F6FF51-DC67-41B5-80D1-5F66BF25E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098ECA-7AA3-45B9-86AC-650F396876A7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084820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7" name="Ograda datuma 3">
            <a:extLst>
              <a:ext uri="{FF2B5EF4-FFF2-40B4-BE49-F238E27FC236}">
                <a16:creationId xmlns:a16="http://schemas.microsoft.com/office/drawing/2014/main" xmlns="" id="{0600A305-7CA2-44D2-9BB7-1D0972D76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6B332-391B-4903-9383-9EBE13174FD1}" type="datetime1">
              <a:rPr lang="sl-SI"/>
              <a:pPr>
                <a:defRPr/>
              </a:pPr>
              <a:t>11. 05. 2020</a:t>
            </a:fld>
            <a:endParaRPr lang="sl-SI" dirty="0"/>
          </a:p>
        </p:txBody>
      </p:sp>
      <p:sp>
        <p:nvSpPr>
          <p:cNvPr id="8" name="Ograda noge 4">
            <a:extLst>
              <a:ext uri="{FF2B5EF4-FFF2-40B4-BE49-F238E27FC236}">
                <a16:creationId xmlns:a16="http://schemas.microsoft.com/office/drawing/2014/main" xmlns="" id="{67FC9501-46D3-41A4-8E50-08F5DE89D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Monika Rebec</a:t>
            </a:r>
            <a:endParaRPr lang="sl-SI" dirty="0"/>
          </a:p>
        </p:txBody>
      </p:sp>
      <p:sp>
        <p:nvSpPr>
          <p:cNvPr id="9" name="Ograda številke diapozitiva 5">
            <a:extLst>
              <a:ext uri="{FF2B5EF4-FFF2-40B4-BE49-F238E27FC236}">
                <a16:creationId xmlns:a16="http://schemas.microsoft.com/office/drawing/2014/main" xmlns="" id="{536098C1-769C-4FE0-BED8-4C9F9A9FA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45592-59DD-46AA-A894-EEFBE4F6BA40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56967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grada datuma 3">
            <a:extLst>
              <a:ext uri="{FF2B5EF4-FFF2-40B4-BE49-F238E27FC236}">
                <a16:creationId xmlns:a16="http://schemas.microsoft.com/office/drawing/2014/main" xmlns="" id="{8B59A1CB-1B94-4B13-B134-16E514250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B249D-C0AB-4FC3-BF78-D12822676916}" type="datetime1">
              <a:rPr lang="sl-SI"/>
              <a:pPr>
                <a:defRPr/>
              </a:pPr>
              <a:t>11. 05. 2020</a:t>
            </a:fld>
            <a:endParaRPr lang="sl-SI" dirty="0"/>
          </a:p>
        </p:txBody>
      </p:sp>
      <p:sp>
        <p:nvSpPr>
          <p:cNvPr id="4" name="Ograda noge 4">
            <a:extLst>
              <a:ext uri="{FF2B5EF4-FFF2-40B4-BE49-F238E27FC236}">
                <a16:creationId xmlns:a16="http://schemas.microsoft.com/office/drawing/2014/main" xmlns="" id="{44B49983-7E3A-4742-A819-83974F5CC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Monika Rebec</a:t>
            </a:r>
            <a:endParaRPr lang="sl-SI" dirty="0"/>
          </a:p>
        </p:txBody>
      </p:sp>
      <p:sp>
        <p:nvSpPr>
          <p:cNvPr id="5" name="Ograda številke diapozitiva 5">
            <a:extLst>
              <a:ext uri="{FF2B5EF4-FFF2-40B4-BE49-F238E27FC236}">
                <a16:creationId xmlns:a16="http://schemas.microsoft.com/office/drawing/2014/main" xmlns="" id="{43FAF2EA-3E2B-4F17-B8BD-73C2B80E4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0C2A0D-F660-40A4-96A5-BE2287710258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255616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>
            <a:extLst>
              <a:ext uri="{FF2B5EF4-FFF2-40B4-BE49-F238E27FC236}">
                <a16:creationId xmlns:a16="http://schemas.microsoft.com/office/drawing/2014/main" xmlns="" id="{8732AC24-9215-4562-9F04-35F3EA236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41E7A-14B1-4AE4-B649-EB0347CE36EB}" type="datetime1">
              <a:rPr lang="sl-SI"/>
              <a:pPr>
                <a:defRPr/>
              </a:pPr>
              <a:t>11. 05. 2020</a:t>
            </a:fld>
            <a:endParaRPr lang="sl-SI" dirty="0"/>
          </a:p>
        </p:txBody>
      </p:sp>
      <p:sp>
        <p:nvSpPr>
          <p:cNvPr id="3" name="Ograda noge 2">
            <a:extLst>
              <a:ext uri="{FF2B5EF4-FFF2-40B4-BE49-F238E27FC236}">
                <a16:creationId xmlns:a16="http://schemas.microsoft.com/office/drawing/2014/main" xmlns="" id="{5B6D165A-F686-4715-A1C7-05B35057C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Monika Rebec</a:t>
            </a:r>
            <a:endParaRPr lang="sl-SI" dirty="0"/>
          </a:p>
        </p:txBody>
      </p:sp>
      <p:sp>
        <p:nvSpPr>
          <p:cNvPr id="4" name="Ograda številke diapozitiva 3">
            <a:extLst>
              <a:ext uri="{FF2B5EF4-FFF2-40B4-BE49-F238E27FC236}">
                <a16:creationId xmlns:a16="http://schemas.microsoft.com/office/drawing/2014/main" xmlns="" id="{5CAB5911-5EE8-4CF6-ADFA-7291EE14E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004D9D-078A-4FC3-BEC9-80410EBDCC9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08854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>
            <a:extLst>
              <a:ext uri="{FF2B5EF4-FFF2-40B4-BE49-F238E27FC236}">
                <a16:creationId xmlns:a16="http://schemas.microsoft.com/office/drawing/2014/main" xmlns="" id="{BB6E03DD-3AC4-4240-80A9-265F009E9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8E5CC-D5DC-4DB5-8999-CF5133540007}" type="datetime1">
              <a:rPr lang="sl-SI"/>
              <a:pPr>
                <a:defRPr/>
              </a:pPr>
              <a:t>11. 05. 2020</a:t>
            </a:fld>
            <a:endParaRPr lang="sl-SI" dirty="0"/>
          </a:p>
        </p:txBody>
      </p:sp>
      <p:sp>
        <p:nvSpPr>
          <p:cNvPr id="6" name="Ograda noge 5">
            <a:extLst>
              <a:ext uri="{FF2B5EF4-FFF2-40B4-BE49-F238E27FC236}">
                <a16:creationId xmlns:a16="http://schemas.microsoft.com/office/drawing/2014/main" xmlns="" id="{521314B2-F756-4BB2-8AAE-8986116FA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Monika Rebec</a:t>
            </a:r>
            <a:endParaRPr lang="sl-SI" dirty="0"/>
          </a:p>
        </p:txBody>
      </p:sp>
      <p:sp>
        <p:nvSpPr>
          <p:cNvPr id="7" name="Ograda številke diapozitiva 6">
            <a:extLst>
              <a:ext uri="{FF2B5EF4-FFF2-40B4-BE49-F238E27FC236}">
                <a16:creationId xmlns:a16="http://schemas.microsoft.com/office/drawing/2014/main" xmlns="" id="{DFD81532-0E81-4907-97CB-521D5DD4B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8C8CC3-0607-441D-AF89-A1207222B46A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296197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aobljeni pravokotnik 7">
            <a:extLst>
              <a:ext uri="{FF2B5EF4-FFF2-40B4-BE49-F238E27FC236}">
                <a16:creationId xmlns:a16="http://schemas.microsoft.com/office/drawing/2014/main" xmlns="" id="{D0274464-01BA-48E7-8F78-08E8C2D464D8}"/>
              </a:ext>
            </a:extLst>
          </p:cNvPr>
          <p:cNvSpPr/>
          <p:nvPr/>
        </p:nvSpPr>
        <p:spPr>
          <a:xfrm>
            <a:off x="1293813" y="533400"/>
            <a:ext cx="6858000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l-SI" noProof="0"/>
              <a:t>Kliknite ikono, če želite dodati sliko</a:t>
            </a:r>
            <a:endParaRPr lang="sl-SI" noProof="0" dirty="0"/>
          </a:p>
        </p:txBody>
      </p:sp>
      <p:sp>
        <p:nvSpPr>
          <p:cNvPr id="6" name="Ograda datuma 4">
            <a:extLst>
              <a:ext uri="{FF2B5EF4-FFF2-40B4-BE49-F238E27FC236}">
                <a16:creationId xmlns:a16="http://schemas.microsoft.com/office/drawing/2014/main" xmlns="" id="{C02D08DA-92B5-473E-B2CB-3CD00B617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CB29C-61CB-4211-8B1B-4B1FD6C55D15}" type="datetime1">
              <a:rPr lang="sl-SI"/>
              <a:pPr>
                <a:defRPr/>
              </a:pPr>
              <a:t>11. 05. 2020</a:t>
            </a:fld>
            <a:endParaRPr lang="sl-SI" dirty="0"/>
          </a:p>
        </p:txBody>
      </p:sp>
      <p:sp>
        <p:nvSpPr>
          <p:cNvPr id="7" name="Ograda noge 5">
            <a:extLst>
              <a:ext uri="{FF2B5EF4-FFF2-40B4-BE49-F238E27FC236}">
                <a16:creationId xmlns:a16="http://schemas.microsoft.com/office/drawing/2014/main" xmlns="" id="{05B7558F-6AD2-4524-93ED-9A75A1538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Monika Rebec</a:t>
            </a:r>
            <a:endParaRPr lang="sl-SI" dirty="0"/>
          </a:p>
        </p:txBody>
      </p:sp>
      <p:sp>
        <p:nvSpPr>
          <p:cNvPr id="8" name="Ograda številke diapozitiva 6">
            <a:extLst>
              <a:ext uri="{FF2B5EF4-FFF2-40B4-BE49-F238E27FC236}">
                <a16:creationId xmlns:a16="http://schemas.microsoft.com/office/drawing/2014/main" xmlns="" id="{D3B51F8A-B50C-48E6-A91D-14A81DC1D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72320C-73BB-456E-8370-060B22356ED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172292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grada naslova 1">
            <a:extLst>
              <a:ext uri="{FF2B5EF4-FFF2-40B4-BE49-F238E27FC236}">
                <a16:creationId xmlns:a16="http://schemas.microsoft.com/office/drawing/2014/main" xmlns="" id="{AD34D1A1-6E5E-4D47-9667-4F951E6A4F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08213" y="304800"/>
            <a:ext cx="9372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Uredite slog naslova matrice</a:t>
            </a:r>
          </a:p>
        </p:txBody>
      </p:sp>
      <p:sp>
        <p:nvSpPr>
          <p:cNvPr id="1027" name="Ograda besedila 2">
            <a:extLst>
              <a:ext uri="{FF2B5EF4-FFF2-40B4-BE49-F238E27FC236}">
                <a16:creationId xmlns:a16="http://schemas.microsoft.com/office/drawing/2014/main" xmlns="" id="{D99EA1EE-865D-4559-AAB3-EDD9F0F516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08213" y="1600200"/>
            <a:ext cx="9372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Uredite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4" name="Ograda datuma 3">
            <a:extLst>
              <a:ext uri="{FF2B5EF4-FFF2-40B4-BE49-F238E27FC236}">
                <a16:creationId xmlns:a16="http://schemas.microsoft.com/office/drawing/2014/main" xmlns="" id="{04420050-1962-427C-BF84-E831F4D61B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4000" y="6505575"/>
            <a:ext cx="963613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7B7B694B-51F8-4F11-BDB7-490B545D3B17}" type="datetime1">
              <a:rPr lang="sl-SI"/>
              <a:pPr>
                <a:defRPr/>
              </a:pPr>
              <a:t>11. 05. 2020</a:t>
            </a:fld>
            <a:endParaRPr lang="sl-SI" dirty="0"/>
          </a:p>
        </p:txBody>
      </p:sp>
      <p:sp>
        <p:nvSpPr>
          <p:cNvPr id="5" name="Ograda noge 4">
            <a:extLst>
              <a:ext uri="{FF2B5EF4-FFF2-40B4-BE49-F238E27FC236}">
                <a16:creationId xmlns:a16="http://schemas.microsoft.com/office/drawing/2014/main" xmlns="" id="{4F776A38-2897-42EE-9CCA-DA7BC1CB2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79525" y="6505575"/>
            <a:ext cx="687705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l-SI"/>
              <a:t>Monika Rebec</a:t>
            </a:r>
            <a:endParaRPr lang="sl-SI" dirty="0"/>
          </a:p>
        </p:txBody>
      </p:sp>
      <p:sp>
        <p:nvSpPr>
          <p:cNvPr id="6" name="Ograda številke diapozitiva 5">
            <a:extLst>
              <a:ext uri="{FF2B5EF4-FFF2-40B4-BE49-F238E27FC236}">
                <a16:creationId xmlns:a16="http://schemas.microsoft.com/office/drawing/2014/main" xmlns="" id="{E20CC4E9-0CB1-4165-9426-3A5D9102C6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0813" y="6280150"/>
            <a:ext cx="533400" cy="349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chemeClr val="accent2"/>
                </a:solidFill>
              </a:defRPr>
            </a:lvl1pPr>
          </a:lstStyle>
          <a:p>
            <a:fld id="{E8C317D7-D429-41E5-BAF2-71B67C0D26F2}" type="slidenum">
              <a:rPr lang="sl-SI" altLang="sl-SI"/>
              <a:pPr/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697" r:id="rId2"/>
    <p:sldLayoutId id="2147483704" r:id="rId3"/>
    <p:sldLayoutId id="2147483698" r:id="rId4"/>
    <p:sldLayoutId id="2147483699" r:id="rId5"/>
    <p:sldLayoutId id="2147483700" r:id="rId6"/>
    <p:sldLayoutId id="2147483705" r:id="rId7"/>
    <p:sldLayoutId id="2147483706" r:id="rId8"/>
    <p:sldLayoutId id="2147483707" r:id="rId9"/>
    <p:sldLayoutId id="2147483701" r:id="rId10"/>
    <p:sldLayoutId id="2147483702" r:id="rId11"/>
  </p:sldLayoutIdLst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Euphemia" panose="020B05030401020201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Euphemia" panose="020B05030401020201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Euphemia" panose="020B05030401020201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Euphemia" panose="020B05030401020201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Euphemia" panose="020B05030401020201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Euphemia" panose="020B05030401020201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Euphemia" panose="020B05030401020201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Euphemia" panose="020B0503040102020104" pitchFamily="34" charset="0"/>
        </a:defRPr>
      </a:lvl9pPr>
    </p:titleStyle>
    <p:bodyStyle>
      <a:lvl1pPr marL="273050" indent="-228600" algn="l" rtl="0" eaLnBrk="0" fontAlgn="base" hangingPunct="0">
        <a:lnSpc>
          <a:spcPct val="90000"/>
        </a:lnSpc>
        <a:spcBef>
          <a:spcPts val="1800"/>
        </a:spcBef>
        <a:spcAft>
          <a:spcPct val="0"/>
        </a:spcAft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3725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80000"/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3488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7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7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slov 1">
            <a:extLst>
              <a:ext uri="{FF2B5EF4-FFF2-40B4-BE49-F238E27FC236}">
                <a16:creationId xmlns:a16="http://schemas.microsoft.com/office/drawing/2014/main" xmlns="" id="{1EEE6C0D-4D25-429C-993A-12EE37ECE95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93713" y="544513"/>
            <a:ext cx="7747000" cy="1173162"/>
          </a:xfrm>
        </p:spPr>
        <p:txBody>
          <a:bodyPr/>
          <a:lstStyle/>
          <a:p>
            <a:pPr eaLnBrk="1" hangingPunct="1"/>
            <a:r>
              <a:rPr lang="sl-SI" altLang="sl-SI" sz="7200">
                <a:solidFill>
                  <a:srgbClr val="595959"/>
                </a:solidFill>
                <a:latin typeface="DZS tiskane"/>
              </a:rPr>
              <a:t>ŠTEJEMO DO 20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CF5EA149-579D-4EAA-A0E8-C8A5E37C4C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57488" y="3314700"/>
            <a:ext cx="5567362" cy="83820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l-SI" sz="4000" b="1" dirty="0">
                <a:solidFill>
                  <a:schemeClr val="accent2">
                    <a:lumMod val="75000"/>
                  </a:schemeClr>
                </a:solidFill>
                <a:latin typeface="DZS tiskane" pitchFamily="50" charset="-18"/>
              </a:rPr>
              <a:t>ŽOGE VELIKANKE IN OLI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sl-SI" sz="4000" dirty="0">
              <a:solidFill>
                <a:srgbClr val="DF5327"/>
              </a:solidFill>
              <a:latin typeface="DZS tiskane" pitchFamily="50" charset="-18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sl-SI" sz="4000" dirty="0">
                <a:solidFill>
                  <a:schemeClr val="accent2">
                    <a:lumMod val="75000"/>
                  </a:schemeClr>
                </a:solidFill>
                <a:latin typeface="DZS tiskane" pitchFamily="50" charset="-18"/>
              </a:rPr>
              <a:t>1. razred</a:t>
            </a:r>
          </a:p>
        </p:txBody>
      </p:sp>
      <p:sp>
        <p:nvSpPr>
          <p:cNvPr id="9220" name="Ograda noge 5">
            <a:extLst>
              <a:ext uri="{FF2B5EF4-FFF2-40B4-BE49-F238E27FC236}">
                <a16:creationId xmlns:a16="http://schemas.microsoft.com/office/drawing/2014/main" xmlns="" id="{13A67F58-1032-4C61-97A6-1E82D100F9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1784350" y="6464300"/>
            <a:ext cx="687705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sl-SI" altLang="sl-SI" sz="3200">
              <a:solidFill>
                <a:schemeClr val="bg1"/>
              </a:solidFill>
              <a:latin typeface="DZS tiskan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grada vsebine 14" descr="Naraščajoči proces">
            <a:extLst>
              <a:ext uri="{FF2B5EF4-FFF2-40B4-BE49-F238E27FC236}">
                <a16:creationId xmlns:a16="http://schemas.microsoft.com/office/drawing/2014/main" xmlns="" id="{A09D91ED-7020-49FD-86A4-6F13A6542E1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08213" y="1600200"/>
          <a:ext cx="93726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5603" name="Ograda številke diapozitiva 4">
            <a:extLst>
              <a:ext uri="{FF2B5EF4-FFF2-40B4-BE49-F238E27FC236}">
                <a16:creationId xmlns:a16="http://schemas.microsoft.com/office/drawing/2014/main" xmlns="" id="{88EE9695-02CF-4BA1-A261-897E07EB4F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9pPr>
          </a:lstStyle>
          <a:p>
            <a:fld id="{FA997B4D-CE21-4D82-916B-3988C91203F5}" type="slidenum">
              <a:rPr lang="sl-SI" altLang="sl-SI">
                <a:solidFill>
                  <a:schemeClr val="accent2"/>
                </a:solidFill>
              </a:rPr>
              <a:pPr/>
              <a:t>10</a:t>
            </a:fld>
            <a:endParaRPr lang="sl-SI" altLang="sl-SI">
              <a:solidFill>
                <a:schemeClr val="accent2"/>
              </a:solidFill>
            </a:endParaRPr>
          </a:p>
        </p:txBody>
      </p:sp>
      <p:pic>
        <p:nvPicPr>
          <p:cNvPr id="10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B666A8E5-E1D7-4CAE-88AF-990C046B2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2216150" y="-1093788"/>
            <a:ext cx="1179513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5605" name="Skupina 24">
            <a:extLst>
              <a:ext uri="{FF2B5EF4-FFF2-40B4-BE49-F238E27FC236}">
                <a16:creationId xmlns:a16="http://schemas.microsoft.com/office/drawing/2014/main" xmlns="" id="{D0A97AFC-6E35-466A-B91C-C6AF46B66324}"/>
              </a:ext>
            </a:extLst>
          </p:cNvPr>
          <p:cNvGrpSpPr>
            <a:grpSpLocks/>
          </p:cNvGrpSpPr>
          <p:nvPr/>
        </p:nvGrpSpPr>
        <p:grpSpPr bwMode="auto">
          <a:xfrm>
            <a:off x="2738438" y="5457825"/>
            <a:ext cx="6403975" cy="844550"/>
            <a:chOff x="2738428" y="5457946"/>
            <a:chExt cx="6404641" cy="845143"/>
          </a:xfrm>
        </p:grpSpPr>
        <p:pic>
          <p:nvPicPr>
            <p:cNvPr id="25612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A1E76F35-CB4A-49E2-A4CD-A7CB8538C81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0568" y="5482434"/>
              <a:ext cx="685906" cy="68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3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F19FAE75-CFE3-49BB-A7B1-A97C334C61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4692515" y="5460250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4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1E650229-C12E-493C-A2F6-3840ECA298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4676" y="5461838"/>
              <a:ext cx="685906" cy="68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5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A2931DB2-AAA2-4393-8977-BE3B2F4FB0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7164730" y="5522336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6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536920A4-D7EA-4C6A-AA3B-AB4AC00C3C3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8428" y="5502876"/>
              <a:ext cx="685906" cy="68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7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FE143FAD-FFD1-42A8-9A14-D996C0A07D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8457164" y="5604714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8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6353170A-6D6E-46E9-A857-3228F4E0AA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3377933" y="5502495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9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29E0979C-B471-47BE-AA6B-69F663F01E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7814461" y="5617184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20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C65B4DD8-4C01-4EFC-8654-F500EB361BC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5227400" y="5457946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21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A230F6B8-0049-483E-9527-82B5ECEAC36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20766" y="5492636"/>
              <a:ext cx="685906" cy="68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Naslov 1">
            <a:extLst>
              <a:ext uri="{FF2B5EF4-FFF2-40B4-BE49-F238E27FC236}">
                <a16:creationId xmlns:a16="http://schemas.microsoft.com/office/drawing/2014/main" xmlns="" id="{6A97C894-F974-4320-9A43-9C41CE4ED9CD}"/>
              </a:ext>
            </a:extLst>
          </p:cNvPr>
          <p:cNvSpPr txBox="1">
            <a:spLocks/>
          </p:cNvSpPr>
          <p:nvPr/>
        </p:nvSpPr>
        <p:spPr>
          <a:xfrm>
            <a:off x="1065213" y="304800"/>
            <a:ext cx="9923462" cy="1144588"/>
          </a:xfrm>
          <a:prstGeom prst="rect">
            <a:avLst/>
          </a:prstGeom>
        </p:spPr>
        <p:txBody>
          <a:bodyPr anchor="b">
            <a:normAutofit fontScale="92500" lnSpcReduction="10000"/>
          </a:bodyPr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3400" dirty="0">
                <a:solidFill>
                  <a:srgbClr val="595959"/>
                </a:solidFill>
                <a:latin typeface="DZS tiskane" pitchFamily="50" charset="-18"/>
                <a:ea typeface="+mj-ea"/>
                <a:cs typeface="+mj-cs"/>
              </a:rPr>
              <a:t>A ŽOG VELIKANK NI ZMANJKALO.</a:t>
            </a:r>
          </a:p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3400" dirty="0">
                <a:solidFill>
                  <a:srgbClr val="595959"/>
                </a:solidFill>
                <a:latin typeface="DZS tiskane" pitchFamily="50" charset="-18"/>
                <a:ea typeface="+mj-ea"/>
                <a:cs typeface="+mj-cs"/>
              </a:rPr>
              <a:t> </a:t>
            </a:r>
          </a:p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3400" dirty="0">
                <a:solidFill>
                  <a:srgbClr val="595959"/>
                </a:solidFill>
                <a:latin typeface="DZS tiskane" pitchFamily="50" charset="-18"/>
                <a:ea typeface="+mj-ea"/>
                <a:cs typeface="+mj-cs"/>
              </a:rPr>
              <a:t>POMAGAJMO JIH ŠTETI NAPREJ.</a:t>
            </a:r>
            <a:endParaRPr lang="sl-SI" sz="6600" dirty="0">
              <a:solidFill>
                <a:srgbClr val="595959"/>
              </a:solidFill>
              <a:latin typeface="DZS tiskane" pitchFamily="50" charset="-18"/>
              <a:ea typeface="+mj-ea"/>
              <a:cs typeface="+mj-cs"/>
            </a:endParaRPr>
          </a:p>
        </p:txBody>
      </p:sp>
      <p:sp>
        <p:nvSpPr>
          <p:cNvPr id="23" name="Oblak 22">
            <a:extLst>
              <a:ext uri="{FF2B5EF4-FFF2-40B4-BE49-F238E27FC236}">
                <a16:creationId xmlns:a16="http://schemas.microsoft.com/office/drawing/2014/main" xmlns="" id="{32508CEB-835F-4649-A8E1-356275CEA6B9}"/>
              </a:ext>
            </a:extLst>
          </p:cNvPr>
          <p:cNvSpPr/>
          <p:nvPr/>
        </p:nvSpPr>
        <p:spPr>
          <a:xfrm>
            <a:off x="9737725" y="4127500"/>
            <a:ext cx="2149475" cy="1746250"/>
          </a:xfrm>
          <a:prstGeom prst="cloud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4400" b="1" dirty="0">
                <a:latin typeface="DZS tiskane" pitchFamily="50" charset="-18"/>
              </a:rPr>
              <a:t>10</a:t>
            </a:r>
          </a:p>
        </p:txBody>
      </p:sp>
      <p:pic>
        <p:nvPicPr>
          <p:cNvPr id="26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9442562A-B198-4EAD-A056-04CA063B50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4198144" y="-1083469"/>
            <a:ext cx="1177925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3D05C078-7BD0-476F-8CB7-4D4DDB763B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6089650" y="-1098550"/>
            <a:ext cx="1179513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FFE26171-2882-48BC-9DF1-81FE8AD152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8028781" y="-1145381"/>
            <a:ext cx="1179513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0BD3A7B7-B301-41A8-80E1-1BA9F75884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10314781" y="-1097756"/>
            <a:ext cx="1179513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6561E-6 -3.7037E-7 L 0.00325 0.5495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2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3576E-6 7.40741E-7 L 0.00717 0.4805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" y="24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1037E-7 4.07407E-6 L 0.00326 0.4254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21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1721E-6 -1.48148E-6 L 0.00195 0.3611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18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3602E-7 4.07407E-6 L 0.00195 0.2782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13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grada vsebine 14" descr="Naraščajoči proces">
            <a:extLst>
              <a:ext uri="{FF2B5EF4-FFF2-40B4-BE49-F238E27FC236}">
                <a16:creationId xmlns:a16="http://schemas.microsoft.com/office/drawing/2014/main" xmlns="" id="{0A0FD5DB-8336-45B2-A0A5-982B7521C0F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08213" y="1600200"/>
          <a:ext cx="93726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6627" name="Ograda številke diapozitiva 4">
            <a:extLst>
              <a:ext uri="{FF2B5EF4-FFF2-40B4-BE49-F238E27FC236}">
                <a16:creationId xmlns:a16="http://schemas.microsoft.com/office/drawing/2014/main" xmlns="" id="{5279B117-6E4F-48C5-B14D-D38A9C2DA7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9pPr>
          </a:lstStyle>
          <a:p>
            <a:fld id="{549407D1-F0C7-4CDC-B174-BEAD9E96FCEF}" type="slidenum">
              <a:rPr lang="sl-SI" altLang="sl-SI">
                <a:solidFill>
                  <a:schemeClr val="accent2"/>
                </a:solidFill>
              </a:rPr>
              <a:pPr/>
              <a:t>11</a:t>
            </a:fld>
            <a:endParaRPr lang="sl-SI" altLang="sl-SI">
              <a:solidFill>
                <a:schemeClr val="accent2"/>
              </a:solidFill>
            </a:endParaRPr>
          </a:p>
        </p:txBody>
      </p:sp>
      <p:pic>
        <p:nvPicPr>
          <p:cNvPr id="10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6E506304-B1AA-4088-890D-93C347C8D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2216150" y="-1093788"/>
            <a:ext cx="1179513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6629" name="Skupina 24">
            <a:extLst>
              <a:ext uri="{FF2B5EF4-FFF2-40B4-BE49-F238E27FC236}">
                <a16:creationId xmlns:a16="http://schemas.microsoft.com/office/drawing/2014/main" xmlns="" id="{AB050641-2247-4635-B5A8-328B49900031}"/>
              </a:ext>
            </a:extLst>
          </p:cNvPr>
          <p:cNvGrpSpPr>
            <a:grpSpLocks/>
          </p:cNvGrpSpPr>
          <p:nvPr/>
        </p:nvGrpSpPr>
        <p:grpSpPr bwMode="auto">
          <a:xfrm>
            <a:off x="2738438" y="5457825"/>
            <a:ext cx="6403975" cy="844550"/>
            <a:chOff x="2738428" y="5457946"/>
            <a:chExt cx="6404641" cy="845143"/>
          </a:xfrm>
        </p:grpSpPr>
        <p:pic>
          <p:nvPicPr>
            <p:cNvPr id="26641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001776E5-78F1-4FFA-9CFC-6D936233FE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0568" y="5482434"/>
              <a:ext cx="685906" cy="68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42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A47B82DD-CB73-4957-8B62-6B8C6BD534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4692515" y="5460250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43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A831772C-73DB-4584-996F-4D72378E9D3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4676" y="5461838"/>
              <a:ext cx="685906" cy="68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44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C03A5509-1669-4201-8CDF-410D56EB6F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7164730" y="5522336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45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58E9D40C-605B-442E-ADE2-EAEC59F542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8428" y="5502876"/>
              <a:ext cx="685906" cy="68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46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94F89D1C-5CA7-44BB-9AC2-8355E469FFD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8457164" y="5604714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47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A526777F-03A5-470A-9C91-591F083909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3377933" y="5502495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48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22E7C600-450B-49B4-86FA-F7EFF98561F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7814461" y="5617184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49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CDB0DC85-9BC2-4E70-9689-9394ABD3BD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5227400" y="5457946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50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9430349B-CAB7-4AD9-A472-42CED75911B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20766" y="5492636"/>
              <a:ext cx="685906" cy="68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Oblak 22">
            <a:extLst>
              <a:ext uri="{FF2B5EF4-FFF2-40B4-BE49-F238E27FC236}">
                <a16:creationId xmlns:a16="http://schemas.microsoft.com/office/drawing/2014/main" xmlns="" id="{83DA8B30-9749-4D48-B3A4-1D3F6350E8E2}"/>
              </a:ext>
            </a:extLst>
          </p:cNvPr>
          <p:cNvSpPr/>
          <p:nvPr/>
        </p:nvSpPr>
        <p:spPr>
          <a:xfrm>
            <a:off x="9737725" y="4127500"/>
            <a:ext cx="2149475" cy="1746250"/>
          </a:xfrm>
          <a:prstGeom prst="cloud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4400" b="1" dirty="0">
                <a:latin typeface="DZS tiskane" pitchFamily="50" charset="-18"/>
              </a:rPr>
              <a:t>10</a:t>
            </a:r>
          </a:p>
        </p:txBody>
      </p:sp>
      <p:pic>
        <p:nvPicPr>
          <p:cNvPr id="26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778A08C8-F2AA-4783-88E5-21BDD3422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4198144" y="-1083469"/>
            <a:ext cx="1177925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DB16CC5F-8264-4C69-88D8-BEE4E9BE8C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6089650" y="-1098550"/>
            <a:ext cx="1179513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90DB239C-5F4B-4630-B5DF-D82788A3C5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8028781" y="-1145381"/>
            <a:ext cx="1179513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C2B13E97-DCC5-4627-A763-E6DFC44E5B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10314781" y="-1097756"/>
            <a:ext cx="1179513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6635" name="Skupina 33">
            <a:extLst>
              <a:ext uri="{FF2B5EF4-FFF2-40B4-BE49-F238E27FC236}">
                <a16:creationId xmlns:a16="http://schemas.microsoft.com/office/drawing/2014/main" xmlns="" id="{0FE49C40-86B9-4958-B592-55EB2D6D2B56}"/>
              </a:ext>
            </a:extLst>
          </p:cNvPr>
          <p:cNvGrpSpPr>
            <a:grpSpLocks/>
          </p:cNvGrpSpPr>
          <p:nvPr/>
        </p:nvGrpSpPr>
        <p:grpSpPr bwMode="auto">
          <a:xfrm>
            <a:off x="233363" y="1208088"/>
            <a:ext cx="1179512" cy="5227637"/>
            <a:chOff x="233297" y="1207793"/>
            <a:chExt cx="1178954" cy="5227724"/>
          </a:xfrm>
        </p:grpSpPr>
        <p:pic>
          <p:nvPicPr>
            <p:cNvPr id="26636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514FDD84-9EB4-4B03-820A-C039D33837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233298" y="5256564"/>
              <a:ext cx="1178953" cy="11789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37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79A0A4BE-E7DA-4D38-97E7-32FD2BA5EDC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233298" y="4367901"/>
              <a:ext cx="1178953" cy="11789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38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E30987B0-F927-4C02-BB4C-BBF0C91D70D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233298" y="3264312"/>
              <a:ext cx="1178953" cy="11789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39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E1A9042E-E80A-4465-9012-DAB618B56A4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233297" y="2239553"/>
              <a:ext cx="1178953" cy="11789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40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664B79FA-B2A5-4D05-8B15-9C4E2907DC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233297" y="1207793"/>
              <a:ext cx="1178953" cy="11789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6561E-6 -3.7037E-7 L 0.00325 0.5495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2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3576E-6 7.40741E-7 L 0.00717 0.4805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" y="24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1037E-7 4.07407E-6 L 0.00326 0.4254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21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1721E-6 -1.48148E-6 L 0.00195 0.3611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18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3602E-7 4.07407E-6 L 0.00195 0.2782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13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grada številke diapozitiva 4">
            <a:extLst>
              <a:ext uri="{FF2B5EF4-FFF2-40B4-BE49-F238E27FC236}">
                <a16:creationId xmlns:a16="http://schemas.microsoft.com/office/drawing/2014/main" xmlns="" id="{CD0B10A7-A515-4AF4-AFB2-600B87488C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9pPr>
          </a:lstStyle>
          <a:p>
            <a:fld id="{C99824C0-5872-43FF-A9D6-19931DF7AA3B}" type="slidenum">
              <a:rPr lang="sl-SI" altLang="sl-SI">
                <a:solidFill>
                  <a:schemeClr val="accent2"/>
                </a:solidFill>
              </a:rPr>
              <a:pPr/>
              <a:t>12</a:t>
            </a:fld>
            <a:endParaRPr lang="sl-SI" altLang="sl-SI">
              <a:solidFill>
                <a:schemeClr val="accent2"/>
              </a:solidFill>
            </a:endParaRPr>
          </a:p>
        </p:txBody>
      </p:sp>
      <p:sp>
        <p:nvSpPr>
          <p:cNvPr id="9" name="Naslov 1">
            <a:extLst>
              <a:ext uri="{FF2B5EF4-FFF2-40B4-BE49-F238E27FC236}">
                <a16:creationId xmlns:a16="http://schemas.microsoft.com/office/drawing/2014/main" xmlns="" id="{5CEC31C2-919E-4B4A-A10C-266A34FE4A37}"/>
              </a:ext>
            </a:extLst>
          </p:cNvPr>
          <p:cNvSpPr txBox="1">
            <a:spLocks/>
          </p:cNvSpPr>
          <p:nvPr/>
        </p:nvSpPr>
        <p:spPr>
          <a:xfrm>
            <a:off x="452438" y="315913"/>
            <a:ext cx="10782300" cy="630237"/>
          </a:xfrm>
          <a:prstGeom prst="rect">
            <a:avLst/>
          </a:prstGeom>
        </p:spPr>
        <p:txBody>
          <a:bodyPr anchor="b">
            <a:normAutofit fontScale="92500"/>
          </a:bodyPr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3400" dirty="0">
                <a:solidFill>
                  <a:srgbClr val="595959"/>
                </a:solidFill>
                <a:latin typeface="DZS tiskane" pitchFamily="50" charset="-18"/>
                <a:ea typeface="+mj-ea"/>
                <a:cs typeface="+mj-cs"/>
              </a:rPr>
              <a:t>POMAGAJ NAMA PREŠTEVATI ŽOGE. OLIJEVIH JE 10. </a:t>
            </a:r>
            <a:endParaRPr lang="sl-SI" sz="6600" dirty="0">
              <a:solidFill>
                <a:srgbClr val="595959"/>
              </a:solidFill>
              <a:latin typeface="DZS tiskane" pitchFamily="50" charset="-18"/>
              <a:ea typeface="+mj-ea"/>
              <a:cs typeface="+mj-cs"/>
            </a:endParaRPr>
          </a:p>
        </p:txBody>
      </p:sp>
      <p:grpSp>
        <p:nvGrpSpPr>
          <p:cNvPr id="27652" name="Skupina 24">
            <a:extLst>
              <a:ext uri="{FF2B5EF4-FFF2-40B4-BE49-F238E27FC236}">
                <a16:creationId xmlns:a16="http://schemas.microsoft.com/office/drawing/2014/main" xmlns="" id="{44FB0C73-8A85-4C7A-97DA-F2D6090F8315}"/>
              </a:ext>
            </a:extLst>
          </p:cNvPr>
          <p:cNvGrpSpPr>
            <a:grpSpLocks/>
          </p:cNvGrpSpPr>
          <p:nvPr/>
        </p:nvGrpSpPr>
        <p:grpSpPr bwMode="auto">
          <a:xfrm>
            <a:off x="5434013" y="5372100"/>
            <a:ext cx="6319837" cy="757238"/>
            <a:chOff x="2738428" y="5457946"/>
            <a:chExt cx="6404641" cy="845143"/>
          </a:xfrm>
        </p:grpSpPr>
        <p:pic>
          <p:nvPicPr>
            <p:cNvPr id="27663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6B56E626-DB9E-46AC-9638-8A469704F1D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0568" y="5482434"/>
              <a:ext cx="685906" cy="68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64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91BFAE1B-62E0-4EFF-97A4-93D2044F2B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4692515" y="5460250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65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412E18D6-5F3A-4453-9C03-67AE3515214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4676" y="5461838"/>
              <a:ext cx="685906" cy="68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66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CF486F9E-5E52-4AF0-A52D-2DC9A115FFC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7164730" y="5522336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67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2AC02127-635C-41EF-B324-8FB7B27625B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8428" y="5502876"/>
              <a:ext cx="685906" cy="68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68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04918DCD-A8DE-4055-B51B-10F6DC4300D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8457164" y="5604714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69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BF931E91-FDBF-4623-9514-0584A7A5E52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3377933" y="5502495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70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8BC8C6CE-4E0D-4C44-BEE5-BED420E8DEB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7814461" y="5617184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71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0F4D32D2-4D1C-4EF5-8968-404781DBA35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5227400" y="5457946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72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1ADA5171-9E0C-45AC-A63E-84D830E8982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20766" y="5492636"/>
              <a:ext cx="685906" cy="68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1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E56FB32D-0DCB-4990-A8FE-9D0E8618FE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55797" flipH="1">
            <a:off x="12426156" y="4352132"/>
            <a:ext cx="1177925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01DD234D-6800-4235-8A85-450AFC753F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-339725" y="6711950"/>
            <a:ext cx="1177925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845C9FCD-814B-4F6E-940C-3B266175D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12425363" y="3211513"/>
            <a:ext cx="1179512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00FD0E48-2C05-4550-A58C-10B193E009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4203">
            <a:off x="6129338" y="-1412875"/>
            <a:ext cx="1179512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FE5E59C7-D5F5-4CD4-A8A8-209C268CBA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55797">
            <a:off x="3427413" y="-1254125"/>
            <a:ext cx="1179512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E186096F-E3B4-4535-9971-71B2E04E63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4203">
            <a:off x="8772525" y="-1412875"/>
            <a:ext cx="11795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398DEC75-ACF3-432C-94E9-1B6DC90662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55797" flipH="1">
            <a:off x="8589169" y="8098631"/>
            <a:ext cx="1177925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DAF3D023-FCFF-47EF-A5AC-3AD02BD357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55797" flipH="1">
            <a:off x="11106944" y="8030369"/>
            <a:ext cx="1177925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C106CFEA-86F6-45DF-ADFE-5643D67D63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55797" flipH="1">
            <a:off x="6250781" y="8046245"/>
            <a:ext cx="1177925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EBFB6F52-78B3-4BEE-8464-5AE0AC36E1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55797" flipH="1">
            <a:off x="-1412082" y="1088232"/>
            <a:ext cx="1177925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96887E-7 -3.33333E-6 L 0.41878 -0.31967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00" y="-16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94855E-6 3.33333E-6 L -0.37684 0.1539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00" y="7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9857E-6 -2.59259E-6 L 0.0396 0.83449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0" y="41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6982E-6 7.40741E-7 L 0.18718 0.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00" y="4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0419E-6 -2.59259E-6 L -0.11958 0.74468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00" y="37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7323E-6 1.85185E-6 L 0.02045 -0.63681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0" y="-31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26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691E-7 -4.44444E-6 L -0.05849 -0.5541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00" y="-27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2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29816E-6 7.40741E-7 L -0.00782 -0.6574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0" y="-32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3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2738E-6 4.07407E-6 L 0.68412 0.28518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00" y="14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Ograda številke diapozitiva 6">
            <a:extLst>
              <a:ext uri="{FF2B5EF4-FFF2-40B4-BE49-F238E27FC236}">
                <a16:creationId xmlns:a16="http://schemas.microsoft.com/office/drawing/2014/main" xmlns="" id="{FB6EC8C1-4CCF-47CC-80F4-91A49D33B7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9pPr>
          </a:lstStyle>
          <a:p>
            <a:fld id="{68AF3603-E756-4901-AF42-A19DC48C3C80}" type="slidenum">
              <a:rPr lang="sl-SI" altLang="sl-SI">
                <a:solidFill>
                  <a:schemeClr val="accent2"/>
                </a:solidFill>
              </a:rPr>
              <a:pPr/>
              <a:t>13</a:t>
            </a:fld>
            <a:endParaRPr lang="sl-SI" altLang="sl-SI">
              <a:solidFill>
                <a:schemeClr val="accent2"/>
              </a:solidFill>
            </a:endParaRPr>
          </a:p>
        </p:txBody>
      </p:sp>
      <p:sp>
        <p:nvSpPr>
          <p:cNvPr id="8" name="Naslov 1">
            <a:extLst>
              <a:ext uri="{FF2B5EF4-FFF2-40B4-BE49-F238E27FC236}">
                <a16:creationId xmlns:a16="http://schemas.microsoft.com/office/drawing/2014/main" xmlns="" id="{FC2BD43A-C810-4CEE-9D89-BE06FAE5D1CB}"/>
              </a:ext>
            </a:extLst>
          </p:cNvPr>
          <p:cNvSpPr txBox="1">
            <a:spLocks/>
          </p:cNvSpPr>
          <p:nvPr/>
        </p:nvSpPr>
        <p:spPr>
          <a:xfrm>
            <a:off x="661988" y="188913"/>
            <a:ext cx="10783887" cy="1176337"/>
          </a:xfrm>
          <a:prstGeom prst="rect">
            <a:avLst/>
          </a:prstGeom>
        </p:spPr>
        <p:txBody>
          <a:bodyPr anchor="b">
            <a:normAutofit fontScale="92500" lnSpcReduction="10000"/>
          </a:bodyPr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3400" dirty="0">
                <a:solidFill>
                  <a:srgbClr val="595959"/>
                </a:solidFill>
                <a:latin typeface="DZS tiskane" pitchFamily="50" charset="-18"/>
                <a:ea typeface="+mj-ea"/>
                <a:cs typeface="+mj-cs"/>
              </a:rPr>
              <a:t>TUDI MIDVA POTREBUJEVA POMOČ. ŠTEJ OD 10 NAPREJ. </a:t>
            </a:r>
          </a:p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3400" dirty="0">
                <a:solidFill>
                  <a:srgbClr val="595959"/>
                </a:solidFill>
                <a:latin typeface="DZS tiskane" pitchFamily="50" charset="-18"/>
                <a:ea typeface="+mj-ea"/>
                <a:cs typeface="+mj-cs"/>
              </a:rPr>
              <a:t>KLIKNI NA ŽOGO, ZAČNI Z ŽOGO </a:t>
            </a:r>
            <a:r>
              <a:rPr lang="sl-SI" sz="3400">
                <a:solidFill>
                  <a:srgbClr val="595959"/>
                </a:solidFill>
                <a:latin typeface="DZS tiskane" pitchFamily="50" charset="-18"/>
                <a:ea typeface="+mj-ea"/>
                <a:cs typeface="+mj-cs"/>
              </a:rPr>
              <a:t>PRI OLIJU</a:t>
            </a:r>
            <a:r>
              <a:rPr lang="sl-SI" sz="3400">
                <a:solidFill>
                  <a:srgbClr val="595959"/>
                </a:solidFill>
                <a:latin typeface="Euphemia"/>
                <a:ea typeface="+mj-ea"/>
                <a:cs typeface="+mj-cs"/>
              </a:rPr>
              <a:t>.</a:t>
            </a:r>
            <a:endParaRPr lang="sl-SI" sz="6600" dirty="0">
              <a:solidFill>
                <a:srgbClr val="595959"/>
              </a:solidFill>
              <a:latin typeface="Euphemia"/>
              <a:ea typeface="+mj-ea"/>
              <a:cs typeface="+mj-cs"/>
            </a:endParaRPr>
          </a:p>
        </p:txBody>
      </p:sp>
      <p:grpSp>
        <p:nvGrpSpPr>
          <p:cNvPr id="28676" name="Skupina 24">
            <a:extLst>
              <a:ext uri="{FF2B5EF4-FFF2-40B4-BE49-F238E27FC236}">
                <a16:creationId xmlns:a16="http://schemas.microsoft.com/office/drawing/2014/main" xmlns="" id="{B2DB70D9-2ABE-41F8-99C0-063693FF9FE8}"/>
              </a:ext>
            </a:extLst>
          </p:cNvPr>
          <p:cNvGrpSpPr>
            <a:grpSpLocks/>
          </p:cNvGrpSpPr>
          <p:nvPr/>
        </p:nvGrpSpPr>
        <p:grpSpPr bwMode="auto">
          <a:xfrm>
            <a:off x="4281488" y="5981700"/>
            <a:ext cx="5795962" cy="671513"/>
            <a:chOff x="2738428" y="5457946"/>
            <a:chExt cx="6404641" cy="845143"/>
          </a:xfrm>
        </p:grpSpPr>
        <p:pic>
          <p:nvPicPr>
            <p:cNvPr id="28717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10DDC6A8-4E0A-4690-80DD-B20189FEF81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0568" y="5482434"/>
              <a:ext cx="685906" cy="68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718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7F6884E9-FA5C-4BA7-80D3-83B2D7BF38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4692515" y="5460250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719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9D4C0542-4B74-4870-90BA-80F9545CF36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4676" y="5461838"/>
              <a:ext cx="685906" cy="68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720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167BE53F-D182-4849-AF69-F2F74C7B04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7164730" y="5522336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721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AE4D727E-E6B9-40AF-9DFC-121E6FA1742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8428" y="5502876"/>
              <a:ext cx="685906" cy="68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722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A52CEE42-01DF-4EF1-853D-61C255DDC36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8457164" y="5604714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723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ACD332AF-EBCE-4F12-B435-5CE1ADB2FC0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3377933" y="5502495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724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BC43C1BA-8E23-4351-8E63-38096E4F47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7814461" y="5617184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725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C1B84B15-F0E0-47D5-86DC-F5341A7840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5227400" y="5457946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726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F3B90F7F-225C-4D8C-963D-E43D5C2A4F4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20766" y="5492636"/>
              <a:ext cx="685906" cy="68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8677" name="Skupina 24">
            <a:extLst>
              <a:ext uri="{FF2B5EF4-FFF2-40B4-BE49-F238E27FC236}">
                <a16:creationId xmlns:a16="http://schemas.microsoft.com/office/drawing/2014/main" xmlns="" id="{E53F5C15-2E25-4371-8329-C5BC641A6952}"/>
              </a:ext>
            </a:extLst>
          </p:cNvPr>
          <p:cNvGrpSpPr>
            <a:grpSpLocks/>
          </p:cNvGrpSpPr>
          <p:nvPr/>
        </p:nvGrpSpPr>
        <p:grpSpPr bwMode="auto">
          <a:xfrm>
            <a:off x="8188325" y="3043238"/>
            <a:ext cx="1050925" cy="1050925"/>
            <a:chOff x="6168788" y="3439236"/>
            <a:chExt cx="1050879" cy="1050877"/>
          </a:xfrm>
        </p:grpSpPr>
        <p:sp>
          <p:nvSpPr>
            <p:cNvPr id="23" name="Elipsa 22">
              <a:extLst>
                <a:ext uri="{FF2B5EF4-FFF2-40B4-BE49-F238E27FC236}">
                  <a16:creationId xmlns:a16="http://schemas.microsoft.com/office/drawing/2014/main" xmlns="" id="{7BFB4855-A08A-482C-9173-723E89F7FA25}"/>
                </a:ext>
              </a:extLst>
            </p:cNvPr>
            <p:cNvSpPr/>
            <p:nvPr/>
          </p:nvSpPr>
          <p:spPr>
            <a:xfrm>
              <a:off x="6168788" y="3439236"/>
              <a:ext cx="1036593" cy="105087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sl-SI"/>
            </a:p>
          </p:txBody>
        </p:sp>
        <p:sp>
          <p:nvSpPr>
            <p:cNvPr id="28716" name="PoljeZBesedilom 23">
              <a:extLst>
                <a:ext uri="{FF2B5EF4-FFF2-40B4-BE49-F238E27FC236}">
                  <a16:creationId xmlns:a16="http://schemas.microsoft.com/office/drawing/2014/main" xmlns="" id="{92E9CD47-33C5-499D-8074-1F56E1CC59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77971" y="3616657"/>
              <a:ext cx="941696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9pPr>
            </a:lstStyle>
            <a:p>
              <a:pPr eaLnBrk="1" hangingPunct="1"/>
              <a:r>
                <a:rPr lang="sl-SI" altLang="sl-SI" sz="3600" b="1"/>
                <a:t>13</a:t>
              </a:r>
            </a:p>
          </p:txBody>
        </p:sp>
      </p:grpSp>
      <p:grpSp>
        <p:nvGrpSpPr>
          <p:cNvPr id="28678" name="Skupina 25">
            <a:extLst>
              <a:ext uri="{FF2B5EF4-FFF2-40B4-BE49-F238E27FC236}">
                <a16:creationId xmlns:a16="http://schemas.microsoft.com/office/drawing/2014/main" xmlns="" id="{1BECFB93-F449-48E3-BC8F-B5FD83443D2B}"/>
              </a:ext>
            </a:extLst>
          </p:cNvPr>
          <p:cNvGrpSpPr>
            <a:grpSpLocks/>
          </p:cNvGrpSpPr>
          <p:nvPr/>
        </p:nvGrpSpPr>
        <p:grpSpPr bwMode="auto">
          <a:xfrm>
            <a:off x="9064625" y="3946525"/>
            <a:ext cx="1050925" cy="1050925"/>
            <a:chOff x="6168788" y="3439236"/>
            <a:chExt cx="1050879" cy="1050877"/>
          </a:xfrm>
        </p:grpSpPr>
        <p:sp>
          <p:nvSpPr>
            <p:cNvPr id="27" name="Elipsa 26">
              <a:extLst>
                <a:ext uri="{FF2B5EF4-FFF2-40B4-BE49-F238E27FC236}">
                  <a16:creationId xmlns:a16="http://schemas.microsoft.com/office/drawing/2014/main" xmlns="" id="{D59463E8-CA43-42E6-A193-BA1C6D699A56}"/>
                </a:ext>
              </a:extLst>
            </p:cNvPr>
            <p:cNvSpPr/>
            <p:nvPr/>
          </p:nvSpPr>
          <p:spPr>
            <a:xfrm>
              <a:off x="6168788" y="3439236"/>
              <a:ext cx="1036593" cy="105087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sl-SI"/>
            </a:p>
          </p:txBody>
        </p:sp>
        <p:sp>
          <p:nvSpPr>
            <p:cNvPr id="28714" name="PoljeZBesedilom 27">
              <a:extLst>
                <a:ext uri="{FF2B5EF4-FFF2-40B4-BE49-F238E27FC236}">
                  <a16:creationId xmlns:a16="http://schemas.microsoft.com/office/drawing/2014/main" xmlns="" id="{6A66104F-43B9-4259-BCA0-6D678247F1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77971" y="3616657"/>
              <a:ext cx="941696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9pPr>
            </a:lstStyle>
            <a:p>
              <a:pPr eaLnBrk="1" hangingPunct="1"/>
              <a:r>
                <a:rPr lang="sl-SI" altLang="sl-SI" sz="3600" b="1"/>
                <a:t>12</a:t>
              </a:r>
            </a:p>
          </p:txBody>
        </p:sp>
      </p:grpSp>
      <p:grpSp>
        <p:nvGrpSpPr>
          <p:cNvPr id="28679" name="Skupina 28">
            <a:extLst>
              <a:ext uri="{FF2B5EF4-FFF2-40B4-BE49-F238E27FC236}">
                <a16:creationId xmlns:a16="http://schemas.microsoft.com/office/drawing/2014/main" xmlns="" id="{8E6E0F70-2469-488F-9342-226915124DC1}"/>
              </a:ext>
            </a:extLst>
          </p:cNvPr>
          <p:cNvGrpSpPr>
            <a:grpSpLocks/>
          </p:cNvGrpSpPr>
          <p:nvPr/>
        </p:nvGrpSpPr>
        <p:grpSpPr bwMode="auto">
          <a:xfrm>
            <a:off x="10142538" y="5051425"/>
            <a:ext cx="1050925" cy="1050925"/>
            <a:chOff x="6168788" y="3439236"/>
            <a:chExt cx="1050879" cy="1050877"/>
          </a:xfrm>
        </p:grpSpPr>
        <p:sp>
          <p:nvSpPr>
            <p:cNvPr id="30" name="Elipsa 29">
              <a:extLst>
                <a:ext uri="{FF2B5EF4-FFF2-40B4-BE49-F238E27FC236}">
                  <a16:creationId xmlns:a16="http://schemas.microsoft.com/office/drawing/2014/main" xmlns="" id="{FE783992-3932-408D-AEE5-37FCEC374C3E}"/>
                </a:ext>
              </a:extLst>
            </p:cNvPr>
            <p:cNvSpPr/>
            <p:nvPr/>
          </p:nvSpPr>
          <p:spPr>
            <a:xfrm>
              <a:off x="6168788" y="3439236"/>
              <a:ext cx="1036592" cy="105087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sl-SI"/>
            </a:p>
          </p:txBody>
        </p:sp>
        <p:sp>
          <p:nvSpPr>
            <p:cNvPr id="28712" name="PoljeZBesedilom 30">
              <a:extLst>
                <a:ext uri="{FF2B5EF4-FFF2-40B4-BE49-F238E27FC236}">
                  <a16:creationId xmlns:a16="http://schemas.microsoft.com/office/drawing/2014/main" xmlns="" id="{1B0455D3-FB2B-4EE3-A2BF-C77BB01401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77971" y="3616657"/>
              <a:ext cx="941696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9pPr>
            </a:lstStyle>
            <a:p>
              <a:pPr eaLnBrk="1" hangingPunct="1"/>
              <a:r>
                <a:rPr lang="sl-SI" altLang="sl-SI" sz="3600" b="1"/>
                <a:t>11</a:t>
              </a:r>
            </a:p>
          </p:txBody>
        </p:sp>
      </p:grpSp>
      <p:pic>
        <p:nvPicPr>
          <p:cNvPr id="20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539E4189-BE7E-4FDA-8783-D546D6B52D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10087769" y="5018881"/>
            <a:ext cx="1177925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681" name="Skupina 31">
            <a:extLst>
              <a:ext uri="{FF2B5EF4-FFF2-40B4-BE49-F238E27FC236}">
                <a16:creationId xmlns:a16="http://schemas.microsoft.com/office/drawing/2014/main" xmlns="" id="{78C2227A-593B-4DE2-90C0-4F210036611D}"/>
              </a:ext>
            </a:extLst>
          </p:cNvPr>
          <p:cNvGrpSpPr>
            <a:grpSpLocks/>
          </p:cNvGrpSpPr>
          <p:nvPr/>
        </p:nvGrpSpPr>
        <p:grpSpPr bwMode="auto">
          <a:xfrm>
            <a:off x="7192963" y="2306638"/>
            <a:ext cx="1050925" cy="1050925"/>
            <a:chOff x="6168788" y="3439236"/>
            <a:chExt cx="1050879" cy="1050877"/>
          </a:xfrm>
        </p:grpSpPr>
        <p:sp>
          <p:nvSpPr>
            <p:cNvPr id="33" name="Elipsa 32">
              <a:extLst>
                <a:ext uri="{FF2B5EF4-FFF2-40B4-BE49-F238E27FC236}">
                  <a16:creationId xmlns:a16="http://schemas.microsoft.com/office/drawing/2014/main" xmlns="" id="{7C08F95B-1272-46FF-BE81-500F2CD66E23}"/>
                </a:ext>
              </a:extLst>
            </p:cNvPr>
            <p:cNvSpPr/>
            <p:nvPr/>
          </p:nvSpPr>
          <p:spPr>
            <a:xfrm>
              <a:off x="6168788" y="3439236"/>
              <a:ext cx="1036592" cy="105087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sl-SI"/>
            </a:p>
          </p:txBody>
        </p:sp>
        <p:sp>
          <p:nvSpPr>
            <p:cNvPr id="28710" name="PoljeZBesedilom 33">
              <a:extLst>
                <a:ext uri="{FF2B5EF4-FFF2-40B4-BE49-F238E27FC236}">
                  <a16:creationId xmlns:a16="http://schemas.microsoft.com/office/drawing/2014/main" xmlns="" id="{2707595A-634A-47BB-AA72-3CCBF30BBB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77971" y="3616657"/>
              <a:ext cx="941696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9pPr>
            </a:lstStyle>
            <a:p>
              <a:pPr eaLnBrk="1" hangingPunct="1"/>
              <a:r>
                <a:rPr lang="sl-SI" altLang="sl-SI" sz="3600" b="1"/>
                <a:t>14</a:t>
              </a:r>
            </a:p>
          </p:txBody>
        </p:sp>
      </p:grpSp>
      <p:grpSp>
        <p:nvGrpSpPr>
          <p:cNvPr id="28682" name="Skupina 34">
            <a:extLst>
              <a:ext uri="{FF2B5EF4-FFF2-40B4-BE49-F238E27FC236}">
                <a16:creationId xmlns:a16="http://schemas.microsoft.com/office/drawing/2014/main" xmlns="" id="{20F30A08-24FE-48FB-8028-B7168753628E}"/>
              </a:ext>
            </a:extLst>
          </p:cNvPr>
          <p:cNvGrpSpPr>
            <a:grpSpLocks/>
          </p:cNvGrpSpPr>
          <p:nvPr/>
        </p:nvGrpSpPr>
        <p:grpSpPr bwMode="auto">
          <a:xfrm>
            <a:off x="5910263" y="1951038"/>
            <a:ext cx="1049337" cy="1050925"/>
            <a:chOff x="6168788" y="3439236"/>
            <a:chExt cx="1050879" cy="1050877"/>
          </a:xfrm>
        </p:grpSpPr>
        <p:sp>
          <p:nvSpPr>
            <p:cNvPr id="36" name="Elipsa 35">
              <a:extLst>
                <a:ext uri="{FF2B5EF4-FFF2-40B4-BE49-F238E27FC236}">
                  <a16:creationId xmlns:a16="http://schemas.microsoft.com/office/drawing/2014/main" xmlns="" id="{0DA18733-5F1D-4D0B-8EB1-4D8ED47AC66B}"/>
                </a:ext>
              </a:extLst>
            </p:cNvPr>
            <p:cNvSpPr/>
            <p:nvPr/>
          </p:nvSpPr>
          <p:spPr>
            <a:xfrm>
              <a:off x="6168788" y="3439236"/>
              <a:ext cx="1036571" cy="105087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sl-SI"/>
            </a:p>
          </p:txBody>
        </p:sp>
        <p:sp>
          <p:nvSpPr>
            <p:cNvPr id="28708" name="PoljeZBesedilom 36">
              <a:extLst>
                <a:ext uri="{FF2B5EF4-FFF2-40B4-BE49-F238E27FC236}">
                  <a16:creationId xmlns:a16="http://schemas.microsoft.com/office/drawing/2014/main" xmlns="" id="{6AA5B004-1456-4410-8B2E-6FAAC6A4C8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77971" y="3616657"/>
              <a:ext cx="941696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9pPr>
            </a:lstStyle>
            <a:p>
              <a:pPr eaLnBrk="1" hangingPunct="1"/>
              <a:r>
                <a:rPr lang="sl-SI" altLang="sl-SI" sz="3600" b="1"/>
                <a:t>15</a:t>
              </a:r>
            </a:p>
          </p:txBody>
        </p:sp>
      </p:grpSp>
      <p:grpSp>
        <p:nvGrpSpPr>
          <p:cNvPr id="28683" name="Skupina 37">
            <a:extLst>
              <a:ext uri="{FF2B5EF4-FFF2-40B4-BE49-F238E27FC236}">
                <a16:creationId xmlns:a16="http://schemas.microsoft.com/office/drawing/2014/main" xmlns="" id="{85DC3CC1-A837-4A4D-B365-267A9E7C9E45}"/>
              </a:ext>
            </a:extLst>
          </p:cNvPr>
          <p:cNvGrpSpPr>
            <a:grpSpLocks/>
          </p:cNvGrpSpPr>
          <p:nvPr/>
        </p:nvGrpSpPr>
        <p:grpSpPr bwMode="auto">
          <a:xfrm>
            <a:off x="4530725" y="1665288"/>
            <a:ext cx="1050925" cy="1050925"/>
            <a:chOff x="6168788" y="3439236"/>
            <a:chExt cx="1050879" cy="1050877"/>
          </a:xfrm>
        </p:grpSpPr>
        <p:sp>
          <p:nvSpPr>
            <p:cNvPr id="39" name="Elipsa 38">
              <a:extLst>
                <a:ext uri="{FF2B5EF4-FFF2-40B4-BE49-F238E27FC236}">
                  <a16:creationId xmlns:a16="http://schemas.microsoft.com/office/drawing/2014/main" xmlns="" id="{5FE2A721-4140-4DBB-A1A8-591EE270DB36}"/>
                </a:ext>
              </a:extLst>
            </p:cNvPr>
            <p:cNvSpPr/>
            <p:nvPr/>
          </p:nvSpPr>
          <p:spPr>
            <a:xfrm>
              <a:off x="6168788" y="3439236"/>
              <a:ext cx="1036593" cy="105087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sl-SI"/>
            </a:p>
          </p:txBody>
        </p:sp>
        <p:sp>
          <p:nvSpPr>
            <p:cNvPr id="28706" name="PoljeZBesedilom 39">
              <a:extLst>
                <a:ext uri="{FF2B5EF4-FFF2-40B4-BE49-F238E27FC236}">
                  <a16:creationId xmlns:a16="http://schemas.microsoft.com/office/drawing/2014/main" xmlns="" id="{BB3743D8-4480-442F-B996-CA23813977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77971" y="3616657"/>
              <a:ext cx="941696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9pPr>
            </a:lstStyle>
            <a:p>
              <a:pPr eaLnBrk="1" hangingPunct="1"/>
              <a:r>
                <a:rPr lang="sl-SI" altLang="sl-SI" sz="3600" b="1"/>
                <a:t>16</a:t>
              </a:r>
            </a:p>
          </p:txBody>
        </p:sp>
      </p:grpSp>
      <p:grpSp>
        <p:nvGrpSpPr>
          <p:cNvPr id="28684" name="Skupina 40">
            <a:extLst>
              <a:ext uri="{FF2B5EF4-FFF2-40B4-BE49-F238E27FC236}">
                <a16:creationId xmlns:a16="http://schemas.microsoft.com/office/drawing/2014/main" xmlns="" id="{B31FDB72-D6A9-4DD1-A331-8FA9CB652931}"/>
              </a:ext>
            </a:extLst>
          </p:cNvPr>
          <p:cNvGrpSpPr>
            <a:grpSpLocks/>
          </p:cNvGrpSpPr>
          <p:nvPr/>
        </p:nvGrpSpPr>
        <p:grpSpPr bwMode="auto">
          <a:xfrm>
            <a:off x="3248025" y="2006600"/>
            <a:ext cx="1050925" cy="1050925"/>
            <a:chOff x="6168788" y="3439236"/>
            <a:chExt cx="1050879" cy="1050877"/>
          </a:xfrm>
        </p:grpSpPr>
        <p:sp>
          <p:nvSpPr>
            <p:cNvPr id="42" name="Elipsa 41">
              <a:extLst>
                <a:ext uri="{FF2B5EF4-FFF2-40B4-BE49-F238E27FC236}">
                  <a16:creationId xmlns:a16="http://schemas.microsoft.com/office/drawing/2014/main" xmlns="" id="{D821AF8B-4F99-41C5-8EBE-EC304B4E9B51}"/>
                </a:ext>
              </a:extLst>
            </p:cNvPr>
            <p:cNvSpPr/>
            <p:nvPr/>
          </p:nvSpPr>
          <p:spPr>
            <a:xfrm>
              <a:off x="6168788" y="3439236"/>
              <a:ext cx="1036593" cy="105087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sl-SI"/>
            </a:p>
          </p:txBody>
        </p:sp>
        <p:sp>
          <p:nvSpPr>
            <p:cNvPr id="28704" name="PoljeZBesedilom 42">
              <a:extLst>
                <a:ext uri="{FF2B5EF4-FFF2-40B4-BE49-F238E27FC236}">
                  <a16:creationId xmlns:a16="http://schemas.microsoft.com/office/drawing/2014/main" xmlns="" id="{4C19CC0F-7C3A-41C8-93A1-E849BE517B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77971" y="3616657"/>
              <a:ext cx="941696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9pPr>
            </a:lstStyle>
            <a:p>
              <a:pPr eaLnBrk="1" hangingPunct="1"/>
              <a:r>
                <a:rPr lang="sl-SI" altLang="sl-SI" sz="3600" b="1"/>
                <a:t>17</a:t>
              </a:r>
            </a:p>
          </p:txBody>
        </p:sp>
      </p:grpSp>
      <p:grpSp>
        <p:nvGrpSpPr>
          <p:cNvPr id="28685" name="Skupina 43">
            <a:extLst>
              <a:ext uri="{FF2B5EF4-FFF2-40B4-BE49-F238E27FC236}">
                <a16:creationId xmlns:a16="http://schemas.microsoft.com/office/drawing/2014/main" xmlns="" id="{09A8AB65-D24A-4095-8319-73B9D2E66AE3}"/>
              </a:ext>
            </a:extLst>
          </p:cNvPr>
          <p:cNvGrpSpPr>
            <a:grpSpLocks/>
          </p:cNvGrpSpPr>
          <p:nvPr/>
        </p:nvGrpSpPr>
        <p:grpSpPr bwMode="auto">
          <a:xfrm>
            <a:off x="1951038" y="2647950"/>
            <a:ext cx="1050925" cy="1050925"/>
            <a:chOff x="6168788" y="3439236"/>
            <a:chExt cx="1050879" cy="1050877"/>
          </a:xfrm>
        </p:grpSpPr>
        <p:sp>
          <p:nvSpPr>
            <p:cNvPr id="45" name="Elipsa 44">
              <a:extLst>
                <a:ext uri="{FF2B5EF4-FFF2-40B4-BE49-F238E27FC236}">
                  <a16:creationId xmlns:a16="http://schemas.microsoft.com/office/drawing/2014/main" xmlns="" id="{486DB770-3D27-4DA7-8795-EF2EC54509EC}"/>
                </a:ext>
              </a:extLst>
            </p:cNvPr>
            <p:cNvSpPr/>
            <p:nvPr/>
          </p:nvSpPr>
          <p:spPr>
            <a:xfrm>
              <a:off x="6168788" y="3439236"/>
              <a:ext cx="1036592" cy="105087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sl-SI"/>
            </a:p>
          </p:txBody>
        </p:sp>
        <p:sp>
          <p:nvSpPr>
            <p:cNvPr id="28702" name="PoljeZBesedilom 45">
              <a:extLst>
                <a:ext uri="{FF2B5EF4-FFF2-40B4-BE49-F238E27FC236}">
                  <a16:creationId xmlns:a16="http://schemas.microsoft.com/office/drawing/2014/main" xmlns="" id="{9D2FA7CE-CA16-499A-A9D1-9B5A1FB88B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77971" y="3616657"/>
              <a:ext cx="941696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9pPr>
            </a:lstStyle>
            <a:p>
              <a:pPr eaLnBrk="1" hangingPunct="1"/>
              <a:r>
                <a:rPr lang="sl-SI" altLang="sl-SI" sz="3600" b="1"/>
                <a:t>18</a:t>
              </a:r>
            </a:p>
          </p:txBody>
        </p:sp>
      </p:grpSp>
      <p:grpSp>
        <p:nvGrpSpPr>
          <p:cNvPr id="28686" name="Skupina 46">
            <a:extLst>
              <a:ext uri="{FF2B5EF4-FFF2-40B4-BE49-F238E27FC236}">
                <a16:creationId xmlns:a16="http://schemas.microsoft.com/office/drawing/2014/main" xmlns="" id="{BD54A028-A623-468E-85BA-8A88B3EA4D94}"/>
              </a:ext>
            </a:extLst>
          </p:cNvPr>
          <p:cNvGrpSpPr>
            <a:grpSpLocks/>
          </p:cNvGrpSpPr>
          <p:nvPr/>
        </p:nvGrpSpPr>
        <p:grpSpPr bwMode="auto">
          <a:xfrm>
            <a:off x="1104900" y="3616325"/>
            <a:ext cx="1050925" cy="1050925"/>
            <a:chOff x="6168788" y="3439236"/>
            <a:chExt cx="1050879" cy="1050877"/>
          </a:xfrm>
        </p:grpSpPr>
        <p:sp>
          <p:nvSpPr>
            <p:cNvPr id="48" name="Elipsa 47">
              <a:extLst>
                <a:ext uri="{FF2B5EF4-FFF2-40B4-BE49-F238E27FC236}">
                  <a16:creationId xmlns:a16="http://schemas.microsoft.com/office/drawing/2014/main" xmlns="" id="{AFCF0476-E605-41F2-AC4A-E9661E8B5C7D}"/>
                </a:ext>
              </a:extLst>
            </p:cNvPr>
            <p:cNvSpPr/>
            <p:nvPr/>
          </p:nvSpPr>
          <p:spPr>
            <a:xfrm>
              <a:off x="6168788" y="3439236"/>
              <a:ext cx="1036593" cy="105087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sl-SI"/>
            </a:p>
          </p:txBody>
        </p:sp>
        <p:sp>
          <p:nvSpPr>
            <p:cNvPr id="28700" name="PoljeZBesedilom 48">
              <a:extLst>
                <a:ext uri="{FF2B5EF4-FFF2-40B4-BE49-F238E27FC236}">
                  <a16:creationId xmlns:a16="http://schemas.microsoft.com/office/drawing/2014/main" xmlns="" id="{0F3C84EF-832E-4022-B98D-CA5367DE69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77971" y="3616657"/>
              <a:ext cx="941696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9pPr>
            </a:lstStyle>
            <a:p>
              <a:pPr eaLnBrk="1" hangingPunct="1"/>
              <a:r>
                <a:rPr lang="sl-SI" altLang="sl-SI" sz="3600" b="1"/>
                <a:t>19</a:t>
              </a:r>
            </a:p>
          </p:txBody>
        </p:sp>
      </p:grpSp>
      <p:grpSp>
        <p:nvGrpSpPr>
          <p:cNvPr id="28687" name="Skupina 49">
            <a:extLst>
              <a:ext uri="{FF2B5EF4-FFF2-40B4-BE49-F238E27FC236}">
                <a16:creationId xmlns:a16="http://schemas.microsoft.com/office/drawing/2014/main" xmlns="" id="{7D1F4114-5E23-4A8F-B926-CA2AE0BAB276}"/>
              </a:ext>
            </a:extLst>
          </p:cNvPr>
          <p:cNvGrpSpPr>
            <a:grpSpLocks/>
          </p:cNvGrpSpPr>
          <p:nvPr/>
        </p:nvGrpSpPr>
        <p:grpSpPr bwMode="auto">
          <a:xfrm>
            <a:off x="1187450" y="4995863"/>
            <a:ext cx="1050925" cy="1049337"/>
            <a:chOff x="6168788" y="3439236"/>
            <a:chExt cx="1050879" cy="1050877"/>
          </a:xfrm>
        </p:grpSpPr>
        <p:sp>
          <p:nvSpPr>
            <p:cNvPr id="51" name="Elipsa 50">
              <a:extLst>
                <a:ext uri="{FF2B5EF4-FFF2-40B4-BE49-F238E27FC236}">
                  <a16:creationId xmlns:a16="http://schemas.microsoft.com/office/drawing/2014/main" xmlns="" id="{54BF3145-C18C-413C-9916-577F0FE95359}"/>
                </a:ext>
              </a:extLst>
            </p:cNvPr>
            <p:cNvSpPr/>
            <p:nvPr/>
          </p:nvSpPr>
          <p:spPr>
            <a:xfrm>
              <a:off x="6168788" y="3439236"/>
              <a:ext cx="1036593" cy="105087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sl-SI"/>
            </a:p>
          </p:txBody>
        </p:sp>
        <p:sp>
          <p:nvSpPr>
            <p:cNvPr id="28698" name="PoljeZBesedilom 51">
              <a:extLst>
                <a:ext uri="{FF2B5EF4-FFF2-40B4-BE49-F238E27FC236}">
                  <a16:creationId xmlns:a16="http://schemas.microsoft.com/office/drawing/2014/main" xmlns="" id="{F2590F57-D37B-447E-9658-6985CB2E4D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77971" y="3616657"/>
              <a:ext cx="941696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Euphemia" panose="020B0503040102020104" pitchFamily="34" charset="0"/>
                </a:defRPr>
              </a:lvl9pPr>
            </a:lstStyle>
            <a:p>
              <a:pPr eaLnBrk="1" hangingPunct="1"/>
              <a:r>
                <a:rPr lang="sl-SI" altLang="sl-SI" sz="3600" b="1"/>
                <a:t>20</a:t>
              </a:r>
            </a:p>
          </p:txBody>
        </p:sp>
      </p:grpSp>
      <p:pic>
        <p:nvPicPr>
          <p:cNvPr id="21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760CEA72-829C-471D-A8DA-F9E4881CEA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8123238" y="3014663"/>
            <a:ext cx="1179512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15CB391A-3CE0-4FB9-B9BB-66C96E832E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9027319" y="3877469"/>
            <a:ext cx="1177925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5736970F-5518-40C2-9772-E15272FAE8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7155656" y="2264570"/>
            <a:ext cx="1177925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10305909-AADB-4AD9-AB6F-48F4B7CF9D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345639">
            <a:off x="5858669" y="1896269"/>
            <a:ext cx="1177925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B01FDCB0-9337-43BF-85A4-5DAD5BC596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027354">
            <a:off x="4492625" y="1609725"/>
            <a:ext cx="1179513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CE7D92EA-7EAF-465C-B99E-2655FCFC6A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006594">
            <a:off x="3197225" y="1951038"/>
            <a:ext cx="1177925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793E93CF-9210-44DA-B873-6CA4038AD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496754">
            <a:off x="1885950" y="2592388"/>
            <a:ext cx="11795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9C15527B-A112-4887-9E8C-DD2C149711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551330">
            <a:off x="1027113" y="3548063"/>
            <a:ext cx="1177925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029F6998-2407-4284-B345-855003AA73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672422">
            <a:off x="1108075" y="4940300"/>
            <a:ext cx="1179513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2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2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2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2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grada številke diapozitiva 4">
            <a:extLst>
              <a:ext uri="{FF2B5EF4-FFF2-40B4-BE49-F238E27FC236}">
                <a16:creationId xmlns:a16="http://schemas.microsoft.com/office/drawing/2014/main" xmlns="" id="{C1D20106-F7D2-435E-9A61-3A964BEB09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9pPr>
          </a:lstStyle>
          <a:p>
            <a:fld id="{D23D2446-E649-482A-B130-3B77AB2D0F97}" type="slidenum">
              <a:rPr lang="sl-SI" altLang="sl-SI">
                <a:solidFill>
                  <a:schemeClr val="accent2"/>
                </a:solidFill>
              </a:rPr>
              <a:pPr/>
              <a:t>2</a:t>
            </a:fld>
            <a:endParaRPr lang="sl-SI" altLang="sl-SI">
              <a:solidFill>
                <a:schemeClr val="accent2"/>
              </a:solidFill>
            </a:endParaRPr>
          </a:p>
        </p:txBody>
      </p:sp>
      <p:pic>
        <p:nvPicPr>
          <p:cNvPr id="11267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61CC8226-9812-4B36-89B4-72C5F3E610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00" y="4948238"/>
            <a:ext cx="11795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Naslov 1">
            <a:extLst>
              <a:ext uri="{FF2B5EF4-FFF2-40B4-BE49-F238E27FC236}">
                <a16:creationId xmlns:a16="http://schemas.microsoft.com/office/drawing/2014/main" xmlns="" id="{A43BB949-182C-4A74-BF86-699F5A4525CE}"/>
              </a:ext>
            </a:extLst>
          </p:cNvPr>
          <p:cNvSpPr txBox="1">
            <a:spLocks/>
          </p:cNvSpPr>
          <p:nvPr/>
        </p:nvSpPr>
        <p:spPr>
          <a:xfrm>
            <a:off x="1065213" y="304800"/>
            <a:ext cx="9207500" cy="66675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3400" dirty="0">
                <a:solidFill>
                  <a:srgbClr val="595959"/>
                </a:solidFill>
                <a:latin typeface="DZS tiskane" pitchFamily="50" charset="-18"/>
                <a:ea typeface="+mj-ea"/>
                <a:cs typeface="+mj-cs"/>
              </a:rPr>
              <a:t>KOLIKO ŽOG VELIKANK JE NA TRAVNIKU?</a:t>
            </a:r>
            <a:endParaRPr lang="sl-SI" sz="6600" dirty="0">
              <a:solidFill>
                <a:srgbClr val="595959"/>
              </a:solidFill>
              <a:latin typeface="DZS tiskane" pitchFamily="50" charset="-18"/>
              <a:ea typeface="+mj-ea"/>
              <a:cs typeface="+mj-cs"/>
            </a:endParaRPr>
          </a:p>
        </p:txBody>
      </p:sp>
      <p:pic>
        <p:nvPicPr>
          <p:cNvPr id="11269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52209985-9876-405F-A182-39FC4B329E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1913" y="5084763"/>
            <a:ext cx="1179512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219C27FF-9DE6-4E43-8CFA-EFDD076273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7890669" y="5096669"/>
            <a:ext cx="1179513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grada številke diapozitiva 4">
            <a:extLst>
              <a:ext uri="{FF2B5EF4-FFF2-40B4-BE49-F238E27FC236}">
                <a16:creationId xmlns:a16="http://schemas.microsoft.com/office/drawing/2014/main" xmlns="" id="{8B0E5ECF-8906-4EC6-8DA6-D84844542B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9pPr>
          </a:lstStyle>
          <a:p>
            <a:fld id="{62AC6FDF-61F2-4995-9557-8EEDFC9C35E9}" type="slidenum">
              <a:rPr lang="sl-SI" altLang="sl-SI">
                <a:solidFill>
                  <a:schemeClr val="accent2"/>
                </a:solidFill>
              </a:rPr>
              <a:pPr/>
              <a:t>3</a:t>
            </a:fld>
            <a:endParaRPr lang="sl-SI" altLang="sl-SI">
              <a:solidFill>
                <a:schemeClr val="accent2"/>
              </a:solidFill>
            </a:endParaRPr>
          </a:p>
        </p:txBody>
      </p:sp>
      <p:pic>
        <p:nvPicPr>
          <p:cNvPr id="13315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0D4C01F4-5C4E-431A-91B8-F326683ED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00" y="4948238"/>
            <a:ext cx="11795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Naslov 1">
            <a:extLst>
              <a:ext uri="{FF2B5EF4-FFF2-40B4-BE49-F238E27FC236}">
                <a16:creationId xmlns:a16="http://schemas.microsoft.com/office/drawing/2014/main" xmlns="" id="{176A34FB-6B39-4EFE-A828-C463C6B140E9}"/>
              </a:ext>
            </a:extLst>
          </p:cNvPr>
          <p:cNvSpPr txBox="1">
            <a:spLocks/>
          </p:cNvSpPr>
          <p:nvPr/>
        </p:nvSpPr>
        <p:spPr>
          <a:xfrm>
            <a:off x="1065213" y="304800"/>
            <a:ext cx="9207500" cy="66675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3400" dirty="0">
                <a:solidFill>
                  <a:srgbClr val="595959"/>
                </a:solidFill>
                <a:latin typeface="DZS tiskane" pitchFamily="50" charset="-18"/>
                <a:ea typeface="+mj-ea"/>
                <a:cs typeface="+mj-cs"/>
              </a:rPr>
              <a:t>KOLIKO ŽOG VELIKANK JE NA TRAVNIKU?</a:t>
            </a:r>
            <a:endParaRPr lang="sl-SI" sz="6600" dirty="0">
              <a:solidFill>
                <a:srgbClr val="595959"/>
              </a:solidFill>
              <a:latin typeface="DZS tiskane" pitchFamily="50" charset="-18"/>
              <a:ea typeface="+mj-ea"/>
              <a:cs typeface="+mj-cs"/>
            </a:endParaRPr>
          </a:p>
        </p:txBody>
      </p:sp>
      <p:pic>
        <p:nvPicPr>
          <p:cNvPr id="13317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EC6ADBBF-8075-4873-B4D9-54CC877A53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4946650" y="4960938"/>
            <a:ext cx="1177925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462586C6-1770-4DB9-9C68-2FF928B28B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1913" y="5084763"/>
            <a:ext cx="1179512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2B66DC49-1433-47E0-9AB0-8BF107B14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7890669" y="5096669"/>
            <a:ext cx="1179513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grada številke diapozitiva 4">
            <a:extLst>
              <a:ext uri="{FF2B5EF4-FFF2-40B4-BE49-F238E27FC236}">
                <a16:creationId xmlns:a16="http://schemas.microsoft.com/office/drawing/2014/main" xmlns="" id="{CEA03AD7-59B5-41B5-ACBC-8B7E56F537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9pPr>
          </a:lstStyle>
          <a:p>
            <a:fld id="{9A7C548E-88D9-411E-B319-8236D7BE4AF8}" type="slidenum">
              <a:rPr lang="sl-SI" altLang="sl-SI">
                <a:solidFill>
                  <a:schemeClr val="accent2"/>
                </a:solidFill>
              </a:rPr>
              <a:pPr/>
              <a:t>4</a:t>
            </a:fld>
            <a:endParaRPr lang="sl-SI" altLang="sl-SI">
              <a:solidFill>
                <a:schemeClr val="accent2"/>
              </a:solidFill>
            </a:endParaRPr>
          </a:p>
        </p:txBody>
      </p:sp>
      <p:pic>
        <p:nvPicPr>
          <p:cNvPr id="15363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2CAFF930-547E-41BC-BB27-EF40809730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9850" y="4948238"/>
            <a:ext cx="1177925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Naslov 1">
            <a:extLst>
              <a:ext uri="{FF2B5EF4-FFF2-40B4-BE49-F238E27FC236}">
                <a16:creationId xmlns:a16="http://schemas.microsoft.com/office/drawing/2014/main" xmlns="" id="{099FDC80-8189-4856-895D-997EE0D73A26}"/>
              </a:ext>
            </a:extLst>
          </p:cNvPr>
          <p:cNvSpPr txBox="1">
            <a:spLocks/>
          </p:cNvSpPr>
          <p:nvPr/>
        </p:nvSpPr>
        <p:spPr>
          <a:xfrm>
            <a:off x="1065213" y="304800"/>
            <a:ext cx="9207500" cy="66675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3400" dirty="0">
                <a:solidFill>
                  <a:srgbClr val="595959"/>
                </a:solidFill>
                <a:latin typeface="DZS tiskane" pitchFamily="50" charset="-18"/>
                <a:ea typeface="+mj-ea"/>
                <a:cs typeface="+mj-cs"/>
              </a:rPr>
              <a:t>KOLIKO ŽOG VELIKANK JE NA TRAVNIKU?</a:t>
            </a:r>
            <a:endParaRPr lang="sl-SI" sz="6600" dirty="0">
              <a:solidFill>
                <a:srgbClr val="595959"/>
              </a:solidFill>
              <a:latin typeface="DZS tiskane" pitchFamily="50" charset="-18"/>
              <a:ea typeface="+mj-ea"/>
              <a:cs typeface="+mj-cs"/>
            </a:endParaRPr>
          </a:p>
        </p:txBody>
      </p:sp>
      <p:pic>
        <p:nvPicPr>
          <p:cNvPr id="15365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254A08D7-0287-46B3-90C0-F0ECE18E25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4946650" y="4960938"/>
            <a:ext cx="1177925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EAE70475-4DB3-4220-9207-DE84C5212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1913" y="5084763"/>
            <a:ext cx="1179512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20A71C9F-6705-4630-8034-6B45513B33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7890669" y="5096669"/>
            <a:ext cx="1179513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84367A4B-9668-47F6-A1D9-286A4AFC9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5757070" y="4272756"/>
            <a:ext cx="1179512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EA1AB150-2228-405E-829D-287E93A4BD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125" y="4395788"/>
            <a:ext cx="11795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grada številke diapozitiva 4">
            <a:extLst>
              <a:ext uri="{FF2B5EF4-FFF2-40B4-BE49-F238E27FC236}">
                <a16:creationId xmlns:a16="http://schemas.microsoft.com/office/drawing/2014/main" xmlns="" id="{699CA120-FA3D-4BE6-BF93-6CA482B75F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9pPr>
          </a:lstStyle>
          <a:p>
            <a:fld id="{D772D1DE-4DDF-4EB6-9EA4-F7AFC1F644D2}" type="slidenum">
              <a:rPr lang="sl-SI" altLang="sl-SI">
                <a:solidFill>
                  <a:schemeClr val="accent2"/>
                </a:solidFill>
              </a:rPr>
              <a:pPr/>
              <a:t>5</a:t>
            </a:fld>
            <a:endParaRPr lang="sl-SI" altLang="sl-SI">
              <a:solidFill>
                <a:schemeClr val="accent2"/>
              </a:solidFill>
            </a:endParaRPr>
          </a:p>
        </p:txBody>
      </p:sp>
      <p:pic>
        <p:nvPicPr>
          <p:cNvPr id="17411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54390D26-D897-4609-A762-34B8C921A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9850" y="4948238"/>
            <a:ext cx="1177925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Naslov 1">
            <a:extLst>
              <a:ext uri="{FF2B5EF4-FFF2-40B4-BE49-F238E27FC236}">
                <a16:creationId xmlns:a16="http://schemas.microsoft.com/office/drawing/2014/main" xmlns="" id="{784009F6-3775-4B04-9A80-7DF1BC333106}"/>
              </a:ext>
            </a:extLst>
          </p:cNvPr>
          <p:cNvSpPr txBox="1">
            <a:spLocks/>
          </p:cNvSpPr>
          <p:nvPr/>
        </p:nvSpPr>
        <p:spPr>
          <a:xfrm>
            <a:off x="1065213" y="304800"/>
            <a:ext cx="9207500" cy="66675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3400" dirty="0">
                <a:solidFill>
                  <a:srgbClr val="595959"/>
                </a:solidFill>
                <a:latin typeface="DZS tiskane" pitchFamily="50" charset="-18"/>
                <a:ea typeface="+mj-ea"/>
                <a:cs typeface="+mj-cs"/>
              </a:rPr>
              <a:t>KOLIKO ŽOG VELIKANK JE NA TRAVNIKU?</a:t>
            </a:r>
            <a:endParaRPr lang="sl-SI" sz="6600" dirty="0">
              <a:solidFill>
                <a:srgbClr val="595959"/>
              </a:solidFill>
              <a:latin typeface="DZS tiskane" pitchFamily="50" charset="-18"/>
              <a:ea typeface="+mj-ea"/>
              <a:cs typeface="+mj-cs"/>
            </a:endParaRPr>
          </a:p>
        </p:txBody>
      </p:sp>
      <p:pic>
        <p:nvPicPr>
          <p:cNvPr id="17413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9F14D26D-1919-46D2-9501-4ADC05AC7C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4946650" y="4960938"/>
            <a:ext cx="1177925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499C1957-AFCB-412F-A43B-A9EF1D97BB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1913" y="5084763"/>
            <a:ext cx="1179512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B953D08B-D239-4F34-A0D6-3095A1670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7890669" y="5096669"/>
            <a:ext cx="1179513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CF9F1903-1F97-44E1-81B7-E5506F00A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125" y="4395788"/>
            <a:ext cx="11795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grada številke diapozitiva 4">
            <a:extLst>
              <a:ext uri="{FF2B5EF4-FFF2-40B4-BE49-F238E27FC236}">
                <a16:creationId xmlns:a16="http://schemas.microsoft.com/office/drawing/2014/main" xmlns="" id="{436EFCD5-4799-4963-B2DB-29BFD052DA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9pPr>
          </a:lstStyle>
          <a:p>
            <a:fld id="{D9A48553-DDDB-4ADE-AF79-3D4D610A0316}" type="slidenum">
              <a:rPr lang="sl-SI" altLang="sl-SI">
                <a:solidFill>
                  <a:schemeClr val="accent2"/>
                </a:solidFill>
              </a:rPr>
              <a:pPr/>
              <a:t>6</a:t>
            </a:fld>
            <a:endParaRPr lang="sl-SI" altLang="sl-SI">
              <a:solidFill>
                <a:schemeClr val="accent2"/>
              </a:solidFill>
            </a:endParaRPr>
          </a:p>
        </p:txBody>
      </p:sp>
      <p:pic>
        <p:nvPicPr>
          <p:cNvPr id="19459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602C1C15-33AF-4B22-93DA-AEADE596F1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00" y="4948238"/>
            <a:ext cx="11795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Naslov 1">
            <a:extLst>
              <a:ext uri="{FF2B5EF4-FFF2-40B4-BE49-F238E27FC236}">
                <a16:creationId xmlns:a16="http://schemas.microsoft.com/office/drawing/2014/main" xmlns="" id="{926C23B9-34CE-4BF9-8E2C-3063EE3D503C}"/>
              </a:ext>
            </a:extLst>
          </p:cNvPr>
          <p:cNvSpPr txBox="1">
            <a:spLocks/>
          </p:cNvSpPr>
          <p:nvPr/>
        </p:nvSpPr>
        <p:spPr>
          <a:xfrm>
            <a:off x="1065213" y="304800"/>
            <a:ext cx="9207500" cy="66675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3400" dirty="0">
                <a:solidFill>
                  <a:srgbClr val="595959"/>
                </a:solidFill>
                <a:latin typeface="DZS tiskane" pitchFamily="50" charset="-18"/>
                <a:ea typeface="+mj-ea"/>
                <a:cs typeface="+mj-cs"/>
              </a:rPr>
              <a:t>KOLIKO ŽOG VELIKANK JE NA TRAVNIKU?</a:t>
            </a:r>
            <a:endParaRPr lang="sl-SI" sz="6600" dirty="0">
              <a:solidFill>
                <a:srgbClr val="595959"/>
              </a:solidFill>
              <a:latin typeface="DZS tiskane" pitchFamily="50" charset="-18"/>
              <a:ea typeface="+mj-ea"/>
              <a:cs typeface="+mj-cs"/>
            </a:endParaRPr>
          </a:p>
        </p:txBody>
      </p:sp>
      <p:pic>
        <p:nvPicPr>
          <p:cNvPr id="19461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8B9F6BC9-8675-4765-BC35-D5F9E99501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4879976" y="5033962"/>
            <a:ext cx="1179512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EEAF216D-BB3C-472C-BCEE-8820C8A3ED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1913" y="5084763"/>
            <a:ext cx="1179512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31F156FA-EE9D-4758-A221-B02F565F1B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7890669" y="5096669"/>
            <a:ext cx="1179513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3EDC98AB-8065-44D6-B010-189E3435DF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2175" y="4976813"/>
            <a:ext cx="1177925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441FFCED-57B8-4A16-870B-3F93BFC91A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9175750" y="5343525"/>
            <a:ext cx="1179513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6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5E976823-F34D-46F1-BBEB-07F3CEFC9F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8863" y="5549900"/>
            <a:ext cx="1179512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7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626CA065-ADE2-4306-A1EB-6FB9B3A1CD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2876550" y="4178300"/>
            <a:ext cx="1179513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grada številke diapozitiva 4">
            <a:extLst>
              <a:ext uri="{FF2B5EF4-FFF2-40B4-BE49-F238E27FC236}">
                <a16:creationId xmlns:a16="http://schemas.microsoft.com/office/drawing/2014/main" xmlns="" id="{D15D1C58-1FE1-4F5D-88F5-B879800334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9pPr>
          </a:lstStyle>
          <a:p>
            <a:fld id="{3253700E-D658-482C-8705-204AEFBE8C78}" type="slidenum">
              <a:rPr lang="sl-SI" altLang="sl-SI">
                <a:solidFill>
                  <a:schemeClr val="accent2"/>
                </a:solidFill>
              </a:rPr>
              <a:pPr/>
              <a:t>7</a:t>
            </a:fld>
            <a:endParaRPr lang="sl-SI" altLang="sl-SI">
              <a:solidFill>
                <a:schemeClr val="accent2"/>
              </a:solidFill>
            </a:endParaRPr>
          </a:p>
        </p:txBody>
      </p:sp>
      <p:pic>
        <p:nvPicPr>
          <p:cNvPr id="21507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32E24D84-F63B-4C02-98C8-FE4B1BFD52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7900" y="4948238"/>
            <a:ext cx="1177925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Naslov 1">
            <a:extLst>
              <a:ext uri="{FF2B5EF4-FFF2-40B4-BE49-F238E27FC236}">
                <a16:creationId xmlns:a16="http://schemas.microsoft.com/office/drawing/2014/main" xmlns="" id="{2EC63165-3A2E-4466-BDAE-ECCAF9D7DD8F}"/>
              </a:ext>
            </a:extLst>
          </p:cNvPr>
          <p:cNvSpPr txBox="1">
            <a:spLocks/>
          </p:cNvSpPr>
          <p:nvPr/>
        </p:nvSpPr>
        <p:spPr>
          <a:xfrm>
            <a:off x="1065213" y="304800"/>
            <a:ext cx="9207500" cy="66675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3400" dirty="0">
                <a:solidFill>
                  <a:srgbClr val="595959"/>
                </a:solidFill>
                <a:latin typeface="DZS tiskane" pitchFamily="50" charset="-18"/>
                <a:ea typeface="+mj-ea"/>
                <a:cs typeface="+mj-cs"/>
              </a:rPr>
              <a:t>KOLIKO ŽOG VELIKANK JE NA TRAVNIKU?</a:t>
            </a:r>
            <a:endParaRPr lang="sl-SI" sz="6600" dirty="0">
              <a:solidFill>
                <a:srgbClr val="595959"/>
              </a:solidFill>
              <a:latin typeface="DZS tiskane" pitchFamily="50" charset="-18"/>
              <a:ea typeface="+mj-ea"/>
              <a:cs typeface="+mj-cs"/>
            </a:endParaRPr>
          </a:p>
        </p:txBody>
      </p:sp>
      <p:pic>
        <p:nvPicPr>
          <p:cNvPr id="21509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0E95C008-2FE3-4C0F-97F5-730A4187BA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4652963" y="5018088"/>
            <a:ext cx="1179512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4CBBD2FA-B1B7-43DE-A75B-65BCF1BE87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713" y="5084763"/>
            <a:ext cx="1179512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B6BCB032-EC64-4630-B64B-FE70C23ED4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7940675" y="5095875"/>
            <a:ext cx="1179513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A039710A-22E2-44D0-8162-F5BDFCC762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4725" y="4968875"/>
            <a:ext cx="1179513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AA2B2890-187D-49D6-A258-AED5D73B27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9175750" y="5343525"/>
            <a:ext cx="1179513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4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7FE93937-4EF2-4C2C-9AA2-5BDAF58D9C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8863" y="5549900"/>
            <a:ext cx="1179512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5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301F0CEC-97F2-4E0B-A8CB-F90A775DA9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2926556" y="4179094"/>
            <a:ext cx="1179513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6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A1638A33-53F2-43BB-B08C-FE857CAA40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8681245" y="4507706"/>
            <a:ext cx="1179512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7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38C9E6E1-5606-4D63-A03F-A20D0E5514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5526881" y="5196682"/>
            <a:ext cx="1177925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8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3EFA3B82-1F75-46BA-9CBB-22A5AF0C5C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138" y="5345113"/>
            <a:ext cx="1179512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Ograda številke diapozitiva 5">
            <a:extLst>
              <a:ext uri="{FF2B5EF4-FFF2-40B4-BE49-F238E27FC236}">
                <a16:creationId xmlns:a16="http://schemas.microsoft.com/office/drawing/2014/main" xmlns="" id="{1878251E-5780-49C3-95A9-19BBFA9588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9pPr>
          </a:lstStyle>
          <a:p>
            <a:fld id="{70BFFF26-28B1-4C12-947D-1470551B5EF1}" type="slidenum">
              <a:rPr lang="sl-SI" altLang="sl-SI">
                <a:solidFill>
                  <a:schemeClr val="accent2"/>
                </a:solidFill>
              </a:rPr>
              <a:pPr/>
              <a:t>8</a:t>
            </a:fld>
            <a:endParaRPr lang="sl-SI" altLang="sl-SI">
              <a:solidFill>
                <a:schemeClr val="accent2"/>
              </a:solidFill>
            </a:endParaRPr>
          </a:p>
        </p:txBody>
      </p:sp>
      <p:sp>
        <p:nvSpPr>
          <p:cNvPr id="7" name="Naslov 1">
            <a:extLst>
              <a:ext uri="{FF2B5EF4-FFF2-40B4-BE49-F238E27FC236}">
                <a16:creationId xmlns:a16="http://schemas.microsoft.com/office/drawing/2014/main" xmlns="" id="{54857BC5-B8EC-4F8F-9F5C-A898B69D528B}"/>
              </a:ext>
            </a:extLst>
          </p:cNvPr>
          <p:cNvSpPr txBox="1">
            <a:spLocks/>
          </p:cNvSpPr>
          <p:nvPr/>
        </p:nvSpPr>
        <p:spPr>
          <a:xfrm>
            <a:off x="808038" y="1457325"/>
            <a:ext cx="8704262" cy="2743200"/>
          </a:xfrm>
          <a:prstGeom prst="rect">
            <a:avLst/>
          </a:prstGeom>
        </p:spPr>
        <p:txBody>
          <a:bodyPr anchor="b">
            <a:normAutofit fontScale="92500" lnSpcReduction="20000"/>
          </a:bodyPr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3400" dirty="0">
                <a:solidFill>
                  <a:srgbClr val="595959"/>
                </a:solidFill>
                <a:latin typeface="DZS tiskane" pitchFamily="50" charset="-18"/>
                <a:ea typeface="+mj-ea"/>
                <a:cs typeface="+mj-cs"/>
              </a:rPr>
              <a:t>KUŽA </a:t>
            </a:r>
            <a:r>
              <a:rPr lang="sl-SI" sz="3400" b="1" dirty="0">
                <a:solidFill>
                  <a:srgbClr val="595959"/>
                </a:solidFill>
                <a:latin typeface="DZS tiskane" pitchFamily="50" charset="-18"/>
                <a:ea typeface="+mj-ea"/>
                <a:cs typeface="+mj-cs"/>
              </a:rPr>
              <a:t>OLI </a:t>
            </a:r>
            <a:r>
              <a:rPr lang="sl-SI" sz="3400" dirty="0">
                <a:solidFill>
                  <a:srgbClr val="595959"/>
                </a:solidFill>
                <a:latin typeface="DZS tiskane" pitchFamily="50" charset="-18"/>
                <a:ea typeface="+mj-ea"/>
                <a:cs typeface="+mj-cs"/>
              </a:rPr>
              <a:t>SE Z ŽOGAMI VELIKANKAMI NI MOGEL </a:t>
            </a:r>
          </a:p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sl-SI" sz="3400" dirty="0">
              <a:solidFill>
                <a:srgbClr val="595959"/>
              </a:solidFill>
              <a:latin typeface="DZS tiskane" pitchFamily="50" charset="-18"/>
              <a:ea typeface="+mj-ea"/>
              <a:cs typeface="+mj-cs"/>
            </a:endParaRPr>
          </a:p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3400" dirty="0">
                <a:solidFill>
                  <a:srgbClr val="595959"/>
                </a:solidFill>
                <a:latin typeface="DZS tiskane" pitchFamily="50" charset="-18"/>
                <a:ea typeface="+mj-ea"/>
                <a:cs typeface="+mj-cs"/>
              </a:rPr>
              <a:t>IGRATI. VSAK DAN SI JE ŽELEL, DA BI LE IMEL ENO </a:t>
            </a:r>
          </a:p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sl-SI" sz="3400" dirty="0">
              <a:solidFill>
                <a:srgbClr val="595959"/>
              </a:solidFill>
              <a:latin typeface="DZS tiskane" pitchFamily="50" charset="-18"/>
              <a:ea typeface="+mj-ea"/>
              <a:cs typeface="+mj-cs"/>
            </a:endParaRPr>
          </a:p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3400" dirty="0">
                <a:solidFill>
                  <a:srgbClr val="595959"/>
                </a:solidFill>
                <a:latin typeface="DZS tiskane" pitchFamily="50" charset="-18"/>
                <a:ea typeface="+mj-ea"/>
                <a:cs typeface="+mj-cs"/>
              </a:rPr>
              <a:t>MAJHNO ŽOGO … </a:t>
            </a:r>
          </a:p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sl-SI" sz="3400" dirty="0">
              <a:solidFill>
                <a:srgbClr val="595959"/>
              </a:solidFill>
              <a:latin typeface="DZS tiskane" pitchFamily="50" charset="-18"/>
              <a:ea typeface="+mj-ea"/>
              <a:cs typeface="+mj-cs"/>
            </a:endParaRPr>
          </a:p>
          <a:p>
            <a:pPr algn="ctr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3400" dirty="0">
                <a:solidFill>
                  <a:srgbClr val="595959"/>
                </a:solidFill>
                <a:latin typeface="DZS tiskane" pitchFamily="50" charset="-18"/>
                <a:ea typeface="+mj-ea"/>
                <a:cs typeface="+mj-cs"/>
              </a:rPr>
              <a:t>ALI SE MU JE ŽELJA IZPOLNILA?</a:t>
            </a:r>
            <a:endParaRPr lang="sl-SI" sz="6600" dirty="0">
              <a:solidFill>
                <a:srgbClr val="595959"/>
              </a:solidFill>
              <a:latin typeface="DZS tiskane" pitchFamily="50" charset="-18"/>
              <a:ea typeface="+mj-ea"/>
              <a:cs typeface="+mj-cs"/>
            </a:endParaRPr>
          </a:p>
        </p:txBody>
      </p:sp>
      <p:sp>
        <p:nvSpPr>
          <p:cNvPr id="9" name="Oblak 8">
            <a:extLst>
              <a:ext uri="{FF2B5EF4-FFF2-40B4-BE49-F238E27FC236}">
                <a16:creationId xmlns:a16="http://schemas.microsoft.com/office/drawing/2014/main" xmlns="" id="{234F6836-EE05-4ABF-BB27-F1EE7B37BD17}"/>
              </a:ext>
            </a:extLst>
          </p:cNvPr>
          <p:cNvSpPr/>
          <p:nvPr/>
        </p:nvSpPr>
        <p:spPr>
          <a:xfrm>
            <a:off x="9737725" y="4127500"/>
            <a:ext cx="2149475" cy="1746250"/>
          </a:xfrm>
          <a:prstGeom prst="cloud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l-SI"/>
          </a:p>
        </p:txBody>
      </p:sp>
      <p:pic>
        <p:nvPicPr>
          <p:cNvPr id="23557" name="Picture 2" descr="http://www.juma-igrace.si/wp-content/uploads/catablog/fullsize/170117%20%C5%BDOGA%20ZA%20ODBOJKO%2020cm.jpg">
            <a:extLst>
              <a:ext uri="{FF2B5EF4-FFF2-40B4-BE49-F238E27FC236}">
                <a16:creationId xmlns:a16="http://schemas.microsoft.com/office/drawing/2014/main" xmlns="" id="{EF866F36-6EC0-4B5F-9C44-B17A19A5BF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5797">
            <a:off x="10385425" y="4714875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grada številke diapozitiva 5">
            <a:extLst>
              <a:ext uri="{FF2B5EF4-FFF2-40B4-BE49-F238E27FC236}">
                <a16:creationId xmlns:a16="http://schemas.microsoft.com/office/drawing/2014/main" xmlns="" id="{DE5A1F08-BAF9-4AA3-B0E7-ED11F99751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Euphemia" panose="020B0503040102020104" pitchFamily="34" charset="0"/>
              </a:defRPr>
            </a:lvl9pPr>
          </a:lstStyle>
          <a:p>
            <a:fld id="{BCAFA19B-CFA1-4004-B444-075BB3B5ABC6}" type="slidenum">
              <a:rPr lang="sl-SI" altLang="sl-SI">
                <a:solidFill>
                  <a:schemeClr val="accent2"/>
                </a:solidFill>
              </a:rPr>
              <a:pPr/>
              <a:t>9</a:t>
            </a:fld>
            <a:endParaRPr lang="sl-SI" altLang="sl-SI">
              <a:solidFill>
                <a:schemeClr val="accent2"/>
              </a:solidFill>
            </a:endParaRPr>
          </a:p>
        </p:txBody>
      </p:sp>
      <p:sp>
        <p:nvSpPr>
          <p:cNvPr id="7" name="Naslov 1">
            <a:extLst>
              <a:ext uri="{FF2B5EF4-FFF2-40B4-BE49-F238E27FC236}">
                <a16:creationId xmlns:a16="http://schemas.microsoft.com/office/drawing/2014/main" xmlns="" id="{7DC39766-A8B0-4360-951C-17E16614A740}"/>
              </a:ext>
            </a:extLst>
          </p:cNvPr>
          <p:cNvSpPr txBox="1">
            <a:spLocks/>
          </p:cNvSpPr>
          <p:nvPr/>
        </p:nvSpPr>
        <p:spPr>
          <a:xfrm>
            <a:off x="947738" y="2463800"/>
            <a:ext cx="10552112" cy="757238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3400" dirty="0">
                <a:solidFill>
                  <a:srgbClr val="595959"/>
                </a:solidFill>
                <a:latin typeface="DZS tiskane" pitchFamily="50" charset="-18"/>
                <a:ea typeface="+mj-ea"/>
                <a:cs typeface="+mj-cs"/>
              </a:rPr>
              <a:t>JOJ, KOLIKO ŽOG JE DOBIL OLI. </a:t>
            </a:r>
            <a:r>
              <a:rPr lang="sl-SI" sz="3400" b="1" dirty="0">
                <a:solidFill>
                  <a:srgbClr val="595959"/>
                </a:solidFill>
                <a:latin typeface="DZS tiskane" pitchFamily="50" charset="-18"/>
                <a:ea typeface="+mj-ea"/>
                <a:cs typeface="+mj-cs"/>
              </a:rPr>
              <a:t>D E S E T! </a:t>
            </a:r>
            <a:endParaRPr lang="sl-SI" sz="6600" b="1" dirty="0">
              <a:solidFill>
                <a:srgbClr val="595959"/>
              </a:solidFill>
              <a:latin typeface="DZS tiskane" pitchFamily="50" charset="-18"/>
              <a:ea typeface="+mj-ea"/>
              <a:cs typeface="+mj-cs"/>
            </a:endParaRPr>
          </a:p>
        </p:txBody>
      </p:sp>
      <p:sp>
        <p:nvSpPr>
          <p:cNvPr id="9" name="Oblak 8">
            <a:extLst>
              <a:ext uri="{FF2B5EF4-FFF2-40B4-BE49-F238E27FC236}">
                <a16:creationId xmlns:a16="http://schemas.microsoft.com/office/drawing/2014/main" xmlns="" id="{087F5041-41A8-4E20-AB17-C747431A366D}"/>
              </a:ext>
            </a:extLst>
          </p:cNvPr>
          <p:cNvSpPr/>
          <p:nvPr/>
        </p:nvSpPr>
        <p:spPr>
          <a:xfrm>
            <a:off x="9737725" y="4127500"/>
            <a:ext cx="2149475" cy="1746250"/>
          </a:xfrm>
          <a:prstGeom prst="cloud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4800" dirty="0"/>
              <a:t>10</a:t>
            </a:r>
          </a:p>
        </p:txBody>
      </p:sp>
      <p:grpSp>
        <p:nvGrpSpPr>
          <p:cNvPr id="24581" name="Skupina 7">
            <a:extLst>
              <a:ext uri="{FF2B5EF4-FFF2-40B4-BE49-F238E27FC236}">
                <a16:creationId xmlns:a16="http://schemas.microsoft.com/office/drawing/2014/main" xmlns="" id="{93DE53E5-6E4E-417F-BDB7-86745C73B296}"/>
              </a:ext>
            </a:extLst>
          </p:cNvPr>
          <p:cNvGrpSpPr>
            <a:grpSpLocks/>
          </p:cNvGrpSpPr>
          <p:nvPr/>
        </p:nvGrpSpPr>
        <p:grpSpPr bwMode="auto">
          <a:xfrm>
            <a:off x="2738438" y="5457825"/>
            <a:ext cx="6403975" cy="844550"/>
            <a:chOff x="2738428" y="5457946"/>
            <a:chExt cx="6404641" cy="845143"/>
          </a:xfrm>
        </p:grpSpPr>
        <p:pic>
          <p:nvPicPr>
            <p:cNvPr id="24582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53027E62-F115-41D4-BEDF-9D123521D2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0568" y="5482434"/>
              <a:ext cx="685906" cy="68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3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69D2B1E1-9AD2-4C93-B766-CC4B851512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4692515" y="5460250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4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3FDC0AF2-6B28-4A90-A6EE-F1AD1D378A9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4676" y="5461838"/>
              <a:ext cx="685906" cy="68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5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D1F7B2F0-4873-40B9-8763-F8B4112585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7164730" y="5522336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6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1F1048B8-E827-43DB-960B-0583C481D3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8428" y="5502876"/>
              <a:ext cx="685906" cy="68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7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1BA88FDC-4B4C-486F-B44F-986FD41B1F0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8457164" y="5604714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8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9BABEAAB-61D6-4156-A326-FE8B27A2E26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3377933" y="5502495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9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A21E3025-02D1-4FBC-BF46-75CA3437D7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7814461" y="5617184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90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8A97560E-521C-4FAF-8C41-113A3FAA0F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255797">
              <a:off x="5227400" y="5457946"/>
              <a:ext cx="685905" cy="68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91" name="Picture 2" descr="http://www.juma-igrace.si/wp-content/uploads/catablog/fullsize/170117%20%C5%BDOGA%20ZA%20ODBOJKO%2020cm.jpg">
              <a:extLst>
                <a:ext uri="{FF2B5EF4-FFF2-40B4-BE49-F238E27FC236}">
                  <a16:creationId xmlns:a16="http://schemas.microsoft.com/office/drawing/2014/main" xmlns="" id="{C8A81E1B-D0F3-48A2-AE12-6922B621E9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20766" y="5492636"/>
              <a:ext cx="685906" cy="68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TS103461883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3" id="{7909083B-3485-49E7-BBE7-EFD488C62F99}" vid="{B57F6697-5DA8-422E-86BF-20B69A74A1E0}"/>
    </a:ext>
  </a:extLst>
</a:theme>
</file>

<file path=ppt/theme/theme2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TS103461883</Template>
  <TotalTime>0</TotalTime>
  <Words>180</Words>
  <Application>Microsoft Office PowerPoint</Application>
  <PresentationFormat>Po meri</PresentationFormat>
  <Paragraphs>66</Paragraphs>
  <Slides>13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4" baseType="lpstr">
      <vt:lpstr>TS103461883</vt:lpstr>
      <vt:lpstr>ŠTEJEMO DO 20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ŠTEJEMO DO 20</dc:title>
  <dc:creator/>
  <cp:lastModifiedBy/>
  <cp:revision>3</cp:revision>
  <dcterms:created xsi:type="dcterms:W3CDTF">2013-05-04T09:41:26Z</dcterms:created>
  <dcterms:modified xsi:type="dcterms:W3CDTF">2020-05-11T09:33:37Z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TC034618839991</vt:lpwstr>
  </property>
</Properties>
</file>