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92D050"/>
                </a:solidFill>
              </a:rPr>
              <a:t>NA CVETOČEM TRAVNIKU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54" y="1379177"/>
            <a:ext cx="51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 bele kroge s črnim flomastrom nariši regratove lučke. S črnim flomastrom narišeš tudi steblo.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Vzorci, ki so jih ustvarili mehurčki, nas kar kličejo, da narišemo še druge travniške rastline. Uporabljaj flomastre in risbo lepo zapolni.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slamico ali steblo regrata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list ošili zeleno barvico. Lahko vzameš več različnih. Svetujem ti, da ustvariš kar veliko šiljenja. Več kot ga bo, močnejša bo barva.</a:t>
            </a:r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Šiljenje streseš v kozarček in dodaš malo vode – mogoče tri ali štiri plastične pokrovčke. Dobro premešaš, da se barva raztopi.</a:t>
            </a:r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 pripravljeno barvo dodaš tri ali štiri kapljice praška za posodo.</a:t>
            </a:r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Zabava se lahko začne. S slamico (če je nimaš, lahko uporabiš stebelca regrata) pihaš v pripravljeno zmes in ustvarjaš mehurčke.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Mehurčke prenašaš na pripravljen bel list</a:t>
            </a:r>
            <a:r>
              <a:rPr lang="sl-SI" dirty="0"/>
              <a:t>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Mehurčkov ne smeš pokati. Počakaj, da počijo sami. Le tako bodo nastali lepi vzorci.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 se ti zdi, da imaš zelenih mehurčkov dovolj, na enak način naredi barvo še iz rdečih ali rumenih barvic. Jaz sem uporabila rdeče.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Odvečno vodo popivnaj s papirnato brisačko in počakaj, da se podlaga posuši. To traja kar nekaj časa, zato moraš biti potrpežljiv.</a:t>
            </a:r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Iz belega papirja s pomočjo kozarca ali šestila izreži kroge. Sam se odloči koliko krogov boš imel. Krogi prestavljajo regratovo lučko.</a:t>
            </a:r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Kroge nalepi na pripravljeno podlago.</a:t>
            </a:r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268</Words>
  <Application>Microsoft Office PowerPoint</Application>
  <PresentationFormat>Širokozaslonsko</PresentationFormat>
  <Paragraphs>19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DENIS</cp:lastModifiedBy>
  <cp:revision>6</cp:revision>
  <dcterms:created xsi:type="dcterms:W3CDTF">2020-05-05T16:52:39Z</dcterms:created>
  <dcterms:modified xsi:type="dcterms:W3CDTF">2020-05-09T14:54:54Z</dcterms:modified>
</cp:coreProperties>
</file>