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907815-7E07-42C8-904E-21F315E88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F0E44D2-3AA6-4758-ABD5-0D07614287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36DC654-2FF8-411C-9EA6-E7FC1EDA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8F4666C-DD8C-491C-A7C5-47D2F87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9F6064D-C4F8-4C3A-B9A3-F9FBF23C2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1793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D371BF-054A-4648-B665-C7612BD5C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1A6B6509-CC25-4C84-83CF-0F597567A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8787046-E958-4679-BA95-DB95B9C60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4A132C5-0FCB-45F9-9785-570B08CD5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67AB6A6-08D5-4912-9A0F-0C7A2EF01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611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90705F2C-5B3B-4879-A495-77F3EEF25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A2EC695-0A40-4539-B8D2-0291F923F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485B346-50C7-40CB-AD46-DDDD1A13C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5491557-2D20-466E-B69D-ED9365299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14B1777-A542-4AC5-A172-7DB5D15E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878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01D304-B5F1-4808-A7FB-980E9975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2FC5E81-099B-47EF-BC68-0E5E852A4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4FA4128-D8EC-414E-820E-1D70187EE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35A8E0E-6D9F-465B-996D-7C21B1D1C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EFE3228-D816-4D45-9ECD-D06DFC4F2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634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A178B1-9AFA-45FF-8905-BF53B76C7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0AB3468-9403-4F72-AE72-A4E4884D6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256D51E-0A63-4198-9B4D-A7CC66013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D996C12-8C62-41BA-9200-A269BC7BF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ADB75A3-8F2F-427E-A92D-A497EDA2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709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A60BAC-5FDB-410E-B25A-07CF87857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FBBFD54-8DF5-4FFA-ABEB-1200BC9F06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FA319D7-97F1-4A00-90E3-9343B36FA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0614B7D-4DF1-4EBB-8394-56D11980B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E5AD7B5-7C18-421E-9AE7-CC87DAB26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BA00969-35D0-4EB1-B266-40DD2A43C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581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63AC13-EAEA-411C-81F9-CBB017B4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F376522-E5B6-4E44-847B-B21DFC51D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9A76643-D9BC-4FEB-BF05-11938BC09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83495C39-E42B-4855-B554-AC18BC5ECF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8B2C4A84-D449-4651-8884-30A6AD9395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754E092D-854A-413E-AAC7-E23BCEC0F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48E932E3-77DE-4247-A9EA-CF579B0E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48CC952-114E-4CD5-8713-83B43DF2B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161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7187C3-A2CB-41E5-B00A-1419093F1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DD008FD3-1F8B-47F5-8E32-3814F9B7C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EC701A00-D335-4BBC-A53B-49718DF8E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3D384F86-87D3-4E5E-8E39-0FC8EFB3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877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C7AC3BA0-023E-434B-8027-5A087C627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48576050-3C03-49B6-A232-ED6ACB549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36E7553-1FA3-443E-9BC3-4936FD6F6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092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74AE16-C5D8-4C70-B300-104627254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FDD4796-C5DC-4F12-8C51-2253697CF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2951650-53E7-4D6E-9717-A3A739EE2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6541F06-E146-457D-8996-514497CD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5369FBD-F35A-4665-8B46-11A9C0FC7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AFFDD35-3EB6-4BD0-BCA3-AED20103B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448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AA0A3D-2E81-45EC-967E-C10B9E937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488E9EF9-C341-49A2-9077-9CE187A536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21C91F1-9EAE-4440-A59A-EBD27F733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5221C06-34DB-477D-896F-1DCD1525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C8EBB92-3DE8-449E-A0E3-0D812D46F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16B063F-7693-4DE8-9332-64F901366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9445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2DD6A6B-488A-4FCD-88C5-08810670E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E6175D0-08FC-48F6-9F67-9F93CDF49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6C08631-E0F8-4146-B410-07078C8205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9E5BB-26E2-4712-863D-88224990B4CC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30C638F-4D0D-499D-B25C-7D5E81739F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3C4EF2A-00B1-49A1-AC4E-D93AE5462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75977-D0C4-49AB-A935-1E3F0C329B2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025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718BDA-D2E8-4595-BEBA-EB2B4BAA2A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Primerjava </a:t>
            </a:r>
            <a:r>
              <a:rPr lang="sl-SI" dirty="0" err="1"/>
              <a:t>Present</a:t>
            </a:r>
            <a:r>
              <a:rPr lang="sl-SI" dirty="0"/>
              <a:t> </a:t>
            </a:r>
            <a:r>
              <a:rPr lang="sl-SI" dirty="0" err="1"/>
              <a:t>Continuous</a:t>
            </a: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6047527-3A9A-4852-AE9A-7385B15AA1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Sedanjik in prihodnjik</a:t>
            </a:r>
          </a:p>
        </p:txBody>
      </p:sp>
    </p:spTree>
    <p:extLst>
      <p:ext uri="{BB962C8B-B14F-4D97-AF65-F5344CB8AC3E}">
        <p14:creationId xmlns:p14="http://schemas.microsoft.com/office/powerpoint/2010/main" val="1729244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1B0685-6CE0-476C-909B-51F85BED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Trenutni sedanjik </a:t>
            </a:r>
            <a:r>
              <a:rPr lang="sl-SI" dirty="0" err="1"/>
              <a:t>Present</a:t>
            </a:r>
            <a:r>
              <a:rPr lang="sl-SI" dirty="0"/>
              <a:t> </a:t>
            </a:r>
            <a:r>
              <a:rPr lang="sl-SI" dirty="0" err="1"/>
              <a:t>Continuous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EA9087A-D63E-4399-AEA4-6A434C18F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I </a:t>
            </a:r>
            <a:r>
              <a:rPr lang="sl-SI" dirty="0" err="1"/>
              <a:t>am</a:t>
            </a:r>
            <a:r>
              <a:rPr lang="sl-SI" dirty="0"/>
              <a:t> </a:t>
            </a:r>
            <a:r>
              <a:rPr lang="sl-SI" dirty="0" err="1"/>
              <a:t>writing</a:t>
            </a:r>
            <a:r>
              <a:rPr lang="sl-SI" dirty="0"/>
              <a:t> </a:t>
            </a:r>
            <a:r>
              <a:rPr lang="sl-SI" dirty="0" err="1"/>
              <a:t>into</a:t>
            </a:r>
            <a:r>
              <a:rPr lang="sl-SI" dirty="0"/>
              <a:t> a </a:t>
            </a:r>
            <a:r>
              <a:rPr lang="sl-SI" dirty="0" err="1"/>
              <a:t>notebook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I </a:t>
            </a:r>
            <a:r>
              <a:rPr lang="sl-SI" dirty="0" err="1"/>
              <a:t>am</a:t>
            </a:r>
            <a:r>
              <a:rPr lang="sl-SI" dirty="0"/>
              <a:t> </a:t>
            </a:r>
            <a:r>
              <a:rPr lang="sl-SI" dirty="0" err="1"/>
              <a:t>listening</a:t>
            </a:r>
            <a:r>
              <a:rPr lang="sl-SI" dirty="0"/>
              <a:t> to </a:t>
            </a:r>
            <a:r>
              <a:rPr lang="sl-SI" dirty="0" err="1"/>
              <a:t>music</a:t>
            </a:r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at </a:t>
            </a:r>
            <a:r>
              <a:rPr lang="sl-SI" dirty="0" err="1">
                <a:solidFill>
                  <a:srgbClr val="FF0000"/>
                </a:solidFill>
              </a:rPr>
              <a:t>the</a:t>
            </a:r>
            <a:r>
              <a:rPr lang="sl-SI" dirty="0">
                <a:solidFill>
                  <a:srgbClr val="FF0000"/>
                </a:solidFill>
              </a:rPr>
              <a:t> moment.</a:t>
            </a:r>
          </a:p>
          <a:p>
            <a:r>
              <a:rPr lang="sl-SI" dirty="0" err="1"/>
              <a:t>My</a:t>
            </a:r>
            <a:r>
              <a:rPr lang="sl-SI" dirty="0"/>
              <a:t> </a:t>
            </a:r>
            <a:r>
              <a:rPr lang="sl-SI" dirty="0" err="1"/>
              <a:t>mum</a:t>
            </a:r>
            <a:r>
              <a:rPr lang="sl-SI" dirty="0"/>
              <a:t> is </a:t>
            </a:r>
            <a:r>
              <a:rPr lang="sl-SI" dirty="0" err="1"/>
              <a:t>making</a:t>
            </a:r>
            <a:r>
              <a:rPr lang="sl-SI" dirty="0"/>
              <a:t> </a:t>
            </a:r>
            <a:r>
              <a:rPr lang="sl-SI" dirty="0" err="1"/>
              <a:t>lunch</a:t>
            </a:r>
            <a:r>
              <a:rPr lang="sl-SI" dirty="0"/>
              <a:t> </a:t>
            </a:r>
            <a:r>
              <a:rPr lang="sl-SI" dirty="0" err="1">
                <a:solidFill>
                  <a:srgbClr val="FF0000"/>
                </a:solidFill>
              </a:rPr>
              <a:t>now</a:t>
            </a:r>
            <a:r>
              <a:rPr lang="sl-SI" dirty="0">
                <a:solidFill>
                  <a:srgbClr val="FF0000"/>
                </a:solidFill>
              </a:rPr>
              <a:t>.</a:t>
            </a:r>
          </a:p>
          <a:p>
            <a:r>
              <a:rPr lang="sl-SI" dirty="0" err="1"/>
              <a:t>My</a:t>
            </a:r>
            <a:r>
              <a:rPr lang="sl-SI" dirty="0"/>
              <a:t> </a:t>
            </a:r>
            <a:r>
              <a:rPr lang="sl-SI" dirty="0" err="1"/>
              <a:t>dad</a:t>
            </a:r>
            <a:r>
              <a:rPr lang="sl-SI" dirty="0"/>
              <a:t> is </a:t>
            </a:r>
            <a:r>
              <a:rPr lang="sl-SI" dirty="0" err="1"/>
              <a:t>working</a:t>
            </a:r>
            <a:r>
              <a:rPr lang="sl-SI" dirty="0"/>
              <a:t> </a:t>
            </a:r>
            <a:r>
              <a:rPr lang="sl-SI" dirty="0" err="1">
                <a:solidFill>
                  <a:srgbClr val="FF0000"/>
                </a:solidFill>
              </a:rPr>
              <a:t>today</a:t>
            </a:r>
            <a:r>
              <a:rPr lang="sl-SI" dirty="0">
                <a:solidFill>
                  <a:srgbClr val="FF0000"/>
                </a:solidFill>
              </a:rPr>
              <a:t>.</a:t>
            </a:r>
          </a:p>
          <a:p>
            <a:r>
              <a:rPr lang="sl-SI" dirty="0" err="1"/>
              <a:t>We</a:t>
            </a:r>
            <a:r>
              <a:rPr lang="sl-SI" dirty="0"/>
              <a:t> are </a:t>
            </a:r>
            <a:r>
              <a:rPr lang="sl-SI" dirty="0" err="1"/>
              <a:t>all</a:t>
            </a:r>
            <a:r>
              <a:rPr lang="sl-SI" dirty="0"/>
              <a:t> </a:t>
            </a:r>
            <a:r>
              <a:rPr lang="sl-SI" dirty="0" err="1"/>
              <a:t>spending</a:t>
            </a:r>
            <a:r>
              <a:rPr lang="sl-SI" dirty="0"/>
              <a:t> time </a:t>
            </a:r>
            <a:r>
              <a:rPr lang="sl-SI" dirty="0" err="1"/>
              <a:t>together</a:t>
            </a:r>
            <a:r>
              <a:rPr lang="sl-SI" dirty="0"/>
              <a:t> </a:t>
            </a:r>
            <a:r>
              <a:rPr lang="sl-SI" dirty="0" err="1">
                <a:solidFill>
                  <a:srgbClr val="FF0000"/>
                </a:solidFill>
              </a:rPr>
              <a:t>today</a:t>
            </a:r>
            <a:r>
              <a:rPr lang="sl-SI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7977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F00A80-AFBF-4C86-8032-B6EE2EA3E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Present</a:t>
            </a:r>
            <a:r>
              <a:rPr lang="sl-SI" dirty="0"/>
              <a:t> </a:t>
            </a:r>
            <a:r>
              <a:rPr lang="sl-SI" dirty="0" err="1"/>
              <a:t>Continuous</a:t>
            </a:r>
            <a:r>
              <a:rPr lang="sl-SI" dirty="0"/>
              <a:t> – za prihodnost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2D91860-D662-4A7E-BB68-85FAFBB23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I </a:t>
            </a:r>
            <a:r>
              <a:rPr lang="sl-SI" dirty="0" err="1"/>
              <a:t>am</a:t>
            </a:r>
            <a:r>
              <a:rPr lang="sl-SI" dirty="0"/>
              <a:t> </a:t>
            </a:r>
            <a:r>
              <a:rPr lang="sl-SI" dirty="0" err="1"/>
              <a:t>writing</a:t>
            </a:r>
            <a:r>
              <a:rPr lang="sl-SI" dirty="0"/>
              <a:t> a test </a:t>
            </a:r>
            <a:r>
              <a:rPr lang="sl-SI" dirty="0" err="1">
                <a:solidFill>
                  <a:srgbClr val="FF0000"/>
                </a:solidFill>
              </a:rPr>
              <a:t>next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week</a:t>
            </a:r>
            <a:r>
              <a:rPr lang="sl-SI" dirty="0">
                <a:solidFill>
                  <a:srgbClr val="FF0000"/>
                </a:solidFill>
              </a:rPr>
              <a:t>.</a:t>
            </a:r>
          </a:p>
          <a:p>
            <a:r>
              <a:rPr lang="sl-SI" dirty="0" err="1"/>
              <a:t>My</a:t>
            </a:r>
            <a:r>
              <a:rPr lang="sl-SI" dirty="0"/>
              <a:t> </a:t>
            </a:r>
            <a:r>
              <a:rPr lang="sl-SI" dirty="0" err="1"/>
              <a:t>mum</a:t>
            </a:r>
            <a:r>
              <a:rPr lang="sl-SI" dirty="0"/>
              <a:t> is </a:t>
            </a:r>
            <a:r>
              <a:rPr lang="sl-SI" dirty="0" err="1"/>
              <a:t>working</a:t>
            </a:r>
            <a:r>
              <a:rPr lang="sl-SI" dirty="0"/>
              <a:t> </a:t>
            </a:r>
            <a:r>
              <a:rPr lang="sl-SI" dirty="0" err="1"/>
              <a:t>again</a:t>
            </a:r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on </a:t>
            </a:r>
            <a:r>
              <a:rPr lang="sl-SI" dirty="0" err="1">
                <a:solidFill>
                  <a:srgbClr val="FF0000"/>
                </a:solidFill>
              </a:rPr>
              <a:t>Monday</a:t>
            </a:r>
            <a:r>
              <a:rPr lang="sl-SI" dirty="0">
                <a:solidFill>
                  <a:srgbClr val="FF0000"/>
                </a:solidFill>
              </a:rPr>
              <a:t>.</a:t>
            </a:r>
          </a:p>
          <a:p>
            <a:r>
              <a:rPr lang="sl-SI" dirty="0" err="1"/>
              <a:t>My</a:t>
            </a:r>
            <a:r>
              <a:rPr lang="sl-SI" dirty="0"/>
              <a:t> </a:t>
            </a:r>
            <a:r>
              <a:rPr lang="sl-SI" dirty="0" err="1"/>
              <a:t>dad</a:t>
            </a:r>
            <a:r>
              <a:rPr lang="sl-SI" dirty="0"/>
              <a:t> is </a:t>
            </a:r>
            <a:r>
              <a:rPr lang="sl-SI" dirty="0" err="1"/>
              <a:t>helping</a:t>
            </a:r>
            <a:r>
              <a:rPr lang="sl-SI" dirty="0"/>
              <a:t> at </a:t>
            </a:r>
            <a:r>
              <a:rPr lang="sl-SI" dirty="0" err="1"/>
              <a:t>the</a:t>
            </a:r>
            <a:r>
              <a:rPr lang="sl-SI" dirty="0"/>
              <a:t> farm </a:t>
            </a:r>
            <a:r>
              <a:rPr lang="sl-SI" dirty="0">
                <a:solidFill>
                  <a:srgbClr val="FF0000"/>
                </a:solidFill>
              </a:rPr>
              <a:t>at </a:t>
            </a:r>
            <a:r>
              <a:rPr lang="sl-SI" dirty="0" err="1">
                <a:solidFill>
                  <a:srgbClr val="FF0000"/>
                </a:solidFill>
              </a:rPr>
              <a:t>the</a:t>
            </a:r>
            <a:r>
              <a:rPr lang="sl-SI" dirty="0">
                <a:solidFill>
                  <a:srgbClr val="FF0000"/>
                </a:solidFill>
              </a:rPr>
              <a:t> weekend.</a:t>
            </a:r>
          </a:p>
          <a:p>
            <a:r>
              <a:rPr lang="sl-SI" dirty="0" err="1"/>
              <a:t>We</a:t>
            </a:r>
            <a:r>
              <a:rPr lang="sl-SI" dirty="0"/>
              <a:t> are </a:t>
            </a:r>
            <a:r>
              <a:rPr lang="sl-SI" dirty="0" err="1"/>
              <a:t>going</a:t>
            </a:r>
            <a:r>
              <a:rPr lang="sl-SI" dirty="0"/>
              <a:t> back to normal </a:t>
            </a:r>
            <a:r>
              <a:rPr lang="sl-SI" dirty="0" err="1"/>
              <a:t>life</a:t>
            </a:r>
            <a:r>
              <a:rPr lang="sl-SI" dirty="0"/>
              <a:t> </a:t>
            </a:r>
            <a:r>
              <a:rPr lang="sl-SI" dirty="0" err="1">
                <a:solidFill>
                  <a:srgbClr val="FF0000"/>
                </a:solidFill>
              </a:rPr>
              <a:t>next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week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9747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89</Words>
  <Application>Microsoft Office PowerPoint</Application>
  <PresentationFormat>Širokozaslonsko</PresentationFormat>
  <Paragraphs>12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Primerjava Present Continuous</vt:lpstr>
      <vt:lpstr>Trenutni sedanjik Present Continuous</vt:lpstr>
      <vt:lpstr>Present Continuous – za prihodnost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Primerjava Present Continuous</dc:title>
  <dc:creator>Goran Anders</dc:creator>
  <cp:lastModifiedBy>Goran Anders</cp:lastModifiedBy>
  <cp:revision>1</cp:revision>
  <dcterms:created xsi:type="dcterms:W3CDTF">2020-05-11T13:18:27Z</dcterms:created>
  <dcterms:modified xsi:type="dcterms:W3CDTF">2020-05-11T13:30:59Z</dcterms:modified>
</cp:coreProperties>
</file>