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1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F445-6A53-4025-AB80-433B2B3BF64F}" type="datetimeFigureOut">
              <a:rPr lang="sl-SI" smtClean="0"/>
              <a:pPr/>
              <a:t>11.5.2020</a:t>
            </a:fld>
            <a:endParaRPr lang="sl-S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79B540-7A7F-4DF0-B1FA-0D01DD07BAA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F445-6A53-4025-AB80-433B2B3BF64F}" type="datetimeFigureOut">
              <a:rPr lang="sl-SI" smtClean="0"/>
              <a:pPr/>
              <a:t>11.5.2020</a:t>
            </a:fld>
            <a:endParaRPr lang="sl-S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79B540-7A7F-4DF0-B1FA-0D01DD07BAA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F445-6A53-4025-AB80-433B2B3BF64F}" type="datetimeFigureOut">
              <a:rPr lang="sl-SI" smtClean="0"/>
              <a:pPr/>
              <a:t>11.5.2020</a:t>
            </a:fld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79B540-7A7F-4DF0-B1FA-0D01DD07BAA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F445-6A53-4025-AB80-433B2B3BF64F}" type="datetimeFigureOut">
              <a:rPr lang="sl-SI" smtClean="0"/>
              <a:pPr/>
              <a:t>11.5.2020</a:t>
            </a:fld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79B540-7A7F-4DF0-B1FA-0D01DD07BAA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2-stolp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F445-6A53-4025-AB80-433B2B3BF64F}" type="datetimeFigureOut">
              <a:rPr lang="sl-SI" smtClean="0"/>
              <a:pPr/>
              <a:t>11.5.2020</a:t>
            </a:fld>
            <a:endParaRPr lang="sl-SI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79B540-7A7F-4DF0-B1FA-0D01DD07BAA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F445-6A53-4025-AB80-433B2B3BF64F}" type="datetimeFigureOut">
              <a:rPr lang="sl-SI" smtClean="0"/>
              <a:pPr/>
              <a:t>11.5.2020</a:t>
            </a:fld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79B540-7A7F-4DF0-B1FA-0D01DD07BAA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F445-6A53-4025-AB80-433B2B3BF64F}" type="datetimeFigureOut">
              <a:rPr lang="sl-SI" smtClean="0"/>
              <a:pPr/>
              <a:t>11.5.2020</a:t>
            </a:fld>
            <a:endParaRPr lang="sl-S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79B540-7A7F-4DF0-B1FA-0D01DD07BAA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CC73F445-6A53-4025-AB80-433B2B3BF64F}" type="datetimeFigureOut">
              <a:rPr lang="sl-SI" smtClean="0"/>
              <a:pPr/>
              <a:t>11.5.2020</a:t>
            </a:fld>
            <a:endParaRPr lang="sl-SI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7979B540-7A7F-4DF0-B1FA-0D01DD07BAAD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dcaclab.com/sl/lab" TargetMode="Externa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phet.colorado.edu/en/simulation/circuit-construction-kit-d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6" Type="http://schemas.openxmlformats.org/officeDocument/2006/relationships/hyperlink" Target="https://phet.colorado.edu/en/simulation/circuit-construction-kit-dc" TargetMode="External"/><Relationship Id="rId5" Type="http://schemas.openxmlformats.org/officeDocument/2006/relationships/hyperlink" Target="https://dcaclab.com/sl/lab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TABELA STANJ</a:t>
            </a: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ELEKTRIČNA VEZJA Z VEČ STIKALI</a:t>
            </a:r>
            <a:endParaRPr lang="sl-SI" dirty="0"/>
          </a:p>
        </p:txBody>
      </p:sp>
      <p:pic>
        <p:nvPicPr>
          <p:cNvPr id="23" name="~PP620.WAV">
            <a:hlinkClick r:id="" action="ppaction://media"/>
          </p:cNvPr>
          <p:cNvPicPr>
            <a:picLocks noRot="1" noChangeAspect="1"/>
          </p:cNvPicPr>
          <p:nvPr>
            <a:wavAudioFile r:embed="rId1" name="~PP620.WAV"/>
          </p:nvPr>
        </p:nvPicPr>
        <p:blipFill>
          <a:blip r:embed="rId3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45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grada besedila 19"/>
          <p:cNvSpPr>
            <a:spLocks noGrp="1"/>
          </p:cNvSpPr>
          <p:nvPr>
            <p:ph type="body" idx="1"/>
          </p:nvPr>
        </p:nvSpPr>
        <p:spPr>
          <a:xfrm>
            <a:off x="785786" y="5357826"/>
            <a:ext cx="7929618" cy="1071570"/>
          </a:xfrm>
        </p:spPr>
        <p:txBody>
          <a:bodyPr>
            <a:normAutofit fontScale="85000" lnSpcReduction="10000"/>
          </a:bodyPr>
          <a:lstStyle/>
          <a:p>
            <a:r>
              <a:rPr lang="sl-SI" sz="2400" dirty="0" smtClean="0"/>
              <a:t>V električni krog vežemo baterijo, žarnico in dve stikali zaporedno.</a:t>
            </a:r>
          </a:p>
          <a:p>
            <a:r>
              <a:rPr lang="sl-SI" sz="2400" dirty="0" smtClean="0"/>
              <a:t>Sestavi vezje s programom: </a:t>
            </a:r>
            <a:r>
              <a:rPr lang="sl-SI" sz="2400" dirty="0" smtClean="0">
                <a:hlinkClick r:id="rId3"/>
              </a:rPr>
              <a:t> https://dcaclab.com/sl/lab</a:t>
            </a:r>
            <a:r>
              <a:rPr lang="sl-SI" sz="2400" dirty="0" smtClean="0"/>
              <a:t> ali</a:t>
            </a:r>
          </a:p>
          <a:p>
            <a:pPr>
              <a:buNone/>
            </a:pPr>
            <a:r>
              <a:rPr lang="sl-SI" sz="2400" dirty="0" smtClean="0">
                <a:hlinkClick r:id="rId4"/>
              </a:rPr>
              <a:t>https://phet.colorado.edu/en/simulation/circuit-construction-kit-dc</a:t>
            </a:r>
            <a:endParaRPr lang="sl-SI" sz="2400" dirty="0" smtClean="0"/>
          </a:p>
          <a:p>
            <a:pPr>
              <a:buNone/>
            </a:pPr>
            <a:endParaRPr lang="sl-SI" sz="2400" dirty="0" smtClean="0"/>
          </a:p>
          <a:p>
            <a:pPr>
              <a:buNone/>
            </a:pPr>
            <a:endParaRPr lang="sl-SI" sz="24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Dve stikali vežemo ZAPOREDNO</a:t>
            </a:r>
            <a:endParaRPr lang="sl-SI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500174"/>
            <a:ext cx="27622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19922" t="45938" r="53711" b="23125"/>
          <a:stretch>
            <a:fillRect/>
          </a:stretch>
        </p:blipFill>
        <p:spPr bwMode="auto">
          <a:xfrm>
            <a:off x="500034" y="2714620"/>
            <a:ext cx="29224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 l="23047" t="20000" r="52929" b="41562"/>
          <a:stretch>
            <a:fillRect/>
          </a:stretch>
        </p:blipFill>
        <p:spPr bwMode="auto">
          <a:xfrm>
            <a:off x="6572264" y="2643182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~PP1262.WAV">
            <a:hlinkClick r:id="" action="ppaction://media"/>
          </p:cNvPr>
          <p:cNvPicPr>
            <a:picLocks noRot="1" noChangeAspect="1"/>
          </p:cNvPicPr>
          <p:nvPr>
            <a:wavAudioFile r:embed="rId1" name="~PP1262.WAV"/>
          </p:nvPr>
        </p:nvPicPr>
        <p:blipFill>
          <a:blip r:embed="rId8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78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457200" y="1600201"/>
            <a:ext cx="7686700" cy="1543047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Preizkusi vezje pri različnih kombinacijah sklenjenih (1) in razklenjenih (0) stikal.</a:t>
            </a:r>
          </a:p>
          <a:p>
            <a:r>
              <a:rPr lang="sl-SI" dirty="0" smtClean="0"/>
              <a:t>Rezultate vpišemo v tabelo.</a:t>
            </a:r>
          </a:p>
          <a:p>
            <a:r>
              <a:rPr lang="sl-SI" dirty="0" smtClean="0"/>
              <a:t>Zapiši ugotovitev (kdaj žarnica sveti)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TABELA STANJ (zaporedna vezava)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643314"/>
            <a:ext cx="384400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~PP1300.WAV">
            <a:hlinkClick r:id="" action="ppaction://media"/>
          </p:cNvPr>
          <p:cNvPicPr>
            <a:picLocks noRot="1" noChangeAspect="1"/>
          </p:cNvPicPr>
          <p:nvPr>
            <a:wavAudioFile r:embed="rId1" name="~PP1300.WAV"/>
          </p:nvPr>
        </p:nvPicPr>
        <p:blipFill>
          <a:blip r:embed="rId4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95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Dve stikali vežemo VZPOREDNO</a:t>
            </a:r>
            <a:endParaRPr lang="sl-S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8711" t="17812" r="44922" b="38125"/>
          <a:stretch>
            <a:fillRect/>
          </a:stretch>
        </p:blipFill>
        <p:spPr bwMode="auto">
          <a:xfrm>
            <a:off x="6357950" y="2214554"/>
            <a:ext cx="2375694" cy="248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20703" t="43437" r="51172" b="22812"/>
          <a:stretch>
            <a:fillRect/>
          </a:stretch>
        </p:blipFill>
        <p:spPr bwMode="auto">
          <a:xfrm>
            <a:off x="357158" y="2285992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avokotnik 13"/>
          <p:cNvSpPr/>
          <p:nvPr/>
        </p:nvSpPr>
        <p:spPr>
          <a:xfrm>
            <a:off x="1000100" y="5286388"/>
            <a:ext cx="7643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      V električni krog vežemo baterijo, žarnico in dve vzporedno vezani stikali.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      Sestavi vezje in ga preizkusi.</a:t>
            </a:r>
          </a:p>
          <a:p>
            <a:r>
              <a:rPr lang="sl-SI" dirty="0" smtClean="0">
                <a:hlinkClick r:id="rId5"/>
              </a:rPr>
              <a:t>https://dcaclab.com/sl/lab</a:t>
            </a:r>
            <a:r>
              <a:rPr lang="sl-SI" dirty="0" smtClean="0"/>
              <a:t> </a:t>
            </a:r>
          </a:p>
          <a:p>
            <a:pPr>
              <a:buNone/>
            </a:pPr>
            <a:r>
              <a:rPr lang="sl-SI" dirty="0" smtClean="0">
                <a:hlinkClick r:id="rId6"/>
              </a:rPr>
              <a:t>https://phet.colorado.edu/en/simulation/circuit-construction-kit-dc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19" name="~PP1352.WAV">
            <a:hlinkClick r:id="" action="ppaction://media"/>
          </p:cNvPr>
          <p:cNvPicPr>
            <a:picLocks noRot="1" noChangeAspect="1"/>
          </p:cNvPicPr>
          <p:nvPr>
            <a:wavAudioFile r:embed="rId1" name="~PP1352.WAV"/>
          </p:nvPr>
        </p:nvPicPr>
        <p:blipFill>
          <a:blip r:embed="rId7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2143116"/>
            <a:ext cx="24288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457200" y="1600201"/>
            <a:ext cx="7686700" cy="1543047"/>
          </a:xfrm>
        </p:spPr>
        <p:txBody>
          <a:bodyPr/>
          <a:lstStyle/>
          <a:p>
            <a:r>
              <a:rPr lang="sl-SI" dirty="0" smtClean="0"/>
              <a:t>Vpiši rezultate preizkušanja v preglednico.</a:t>
            </a:r>
          </a:p>
          <a:p>
            <a:r>
              <a:rPr lang="sl-SI" dirty="0" smtClean="0"/>
              <a:t>Zapiši ugotovitev (kdaj žarnica sveti)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TABELA STANJ (vzporedna vezava)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000372"/>
            <a:ext cx="384400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grada vsebine 1"/>
          <p:cNvSpPr txBox="1">
            <a:spLocks/>
          </p:cNvSpPr>
          <p:nvPr/>
        </p:nvSpPr>
        <p:spPr>
          <a:xfrm>
            <a:off x="571472" y="4786322"/>
            <a:ext cx="7686700" cy="15430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l-SI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8" name="~PP3172.WAV">
            <a:hlinkClick r:id="" action="ppaction://media"/>
          </p:cNvPr>
          <p:cNvPicPr>
            <a:picLocks noRot="1" noChangeAspect="1"/>
          </p:cNvPicPr>
          <p:nvPr>
            <a:wavAudioFile r:embed="rId1" name="~PP3172.WAV"/>
          </p:nvPr>
        </p:nvPicPr>
        <p:blipFill>
          <a:blip r:embed="rId4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3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457200" y="1600201"/>
            <a:ext cx="7686700" cy="1543047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Poišči primere uporabe zaporedne vezave stikal.</a:t>
            </a:r>
          </a:p>
          <a:p>
            <a:r>
              <a:rPr lang="sl-SI" dirty="0" smtClean="0"/>
              <a:t>Poišči primere uporabe vzporedne vezave stikal.</a:t>
            </a:r>
          </a:p>
          <a:p>
            <a:r>
              <a:rPr lang="sl-SI" dirty="0" smtClean="0"/>
              <a:t>Zapis slikaj (sheme, zapis, tabele ugotovitve), ter pošlji na moj elektronski naslov. 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DOMAČA NALOGA</a:t>
            </a:r>
            <a:endParaRPr lang="sl-SI" dirty="0"/>
          </a:p>
        </p:txBody>
      </p:sp>
      <p:sp>
        <p:nvSpPr>
          <p:cNvPr id="7" name="Ograda vsebine 1"/>
          <p:cNvSpPr txBox="1">
            <a:spLocks/>
          </p:cNvSpPr>
          <p:nvPr/>
        </p:nvSpPr>
        <p:spPr>
          <a:xfrm>
            <a:off x="571472" y="4786322"/>
            <a:ext cx="7686700" cy="15430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l-SI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9" name="~PP3327.WAV">
            <a:hlinkClick r:id="" action="ppaction://media"/>
          </p:cNvPr>
          <p:cNvPicPr>
            <a:picLocks noRot="1" noChangeAspect="1"/>
          </p:cNvPicPr>
          <p:nvPr>
            <a:wavAudioFile r:embed="rId1" name="~PP3327.WAV"/>
          </p:nvPr>
        </p:nvPicPr>
        <p:blipFill>
          <a:blip r:embed="rId3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8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1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152</Words>
  <Application>Microsoft Office PowerPoint</Application>
  <PresentationFormat>Diaprojekcija na zaslonu (4:3)</PresentationFormat>
  <Paragraphs>22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Tema1</vt:lpstr>
      <vt:lpstr>ELEKTRIČNA VEZJA Z VEČ STIKALI</vt:lpstr>
      <vt:lpstr>Dve stikali vežemo ZAPOREDNO</vt:lpstr>
      <vt:lpstr>TABELA STANJ (zaporedna vezava)</vt:lpstr>
      <vt:lpstr>Dve stikali vežemo VZPOREDNO</vt:lpstr>
      <vt:lpstr>TABELA STANJ (vzporedna vezava)</vt:lpstr>
      <vt:lpstr>DOMAČA NALOGA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ELEKTRIČNA VEZJA Z VEČ STIKALI</dc:title>
  <dc:creator>Metod</dc:creator>
  <cp:lastModifiedBy>Metod</cp:lastModifiedBy>
  <cp:revision>31</cp:revision>
  <dcterms:created xsi:type="dcterms:W3CDTF">2020-05-11T12:02:23Z</dcterms:created>
  <dcterms:modified xsi:type="dcterms:W3CDTF">2020-05-11T16:55:55Z</dcterms:modified>
</cp:coreProperties>
</file>