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2" r:id="rId15"/>
    <p:sldId id="264" r:id="rId16"/>
    <p:sldId id="273" r:id="rId17"/>
    <p:sldId id="265" r:id="rId18"/>
    <p:sldId id="274" r:id="rId19"/>
    <p:sldId id="266" r:id="rId20"/>
    <p:sldId id="26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5418" autoAdjust="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Pozdravljeni, učenci!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54483"/>
          </a:xfrm>
        </p:spPr>
        <p:txBody>
          <a:bodyPr>
            <a:normAutofit/>
          </a:bodyPr>
          <a:lstStyle/>
          <a:p>
            <a:r>
              <a:rPr lang="sl-SI" dirty="0"/>
              <a:t>Danes vas </a:t>
            </a:r>
            <a:r>
              <a:rPr lang="sl-SI" dirty="0" smtClean="0"/>
              <a:t>čaka nekaj nalog povezanih z zgodbico </a:t>
            </a:r>
            <a:r>
              <a:rPr lang="sl-SI" dirty="0" err="1" smtClean="0"/>
              <a:t>Dear</a:t>
            </a:r>
            <a:r>
              <a:rPr lang="sl-SI" dirty="0" smtClean="0"/>
              <a:t> Zoo.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2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FB9103"/>
                </a:solidFill>
              </a:rPr>
              <a:t>orange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>
                <a:solidFill>
                  <a:schemeClr val="accent3">
                    <a:lumMod val="75000"/>
                  </a:schemeClr>
                </a:solidFill>
              </a:rPr>
              <a:t>brown</a:t>
            </a:r>
            <a:r>
              <a:rPr lang="sl-SI" dirty="0"/>
              <a:t> </a:t>
            </a:r>
            <a:r>
              <a:rPr lang="sl-SI" dirty="0" err="1"/>
              <a:t>basket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41" t="25677" r="56124" b="28258"/>
          <a:stretch/>
        </p:blipFill>
        <p:spPr>
          <a:xfrm>
            <a:off x="4516483" y="2508788"/>
            <a:ext cx="3159034" cy="36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SNAKE.</a:t>
            </a:r>
          </a:p>
        </p:txBody>
      </p:sp>
    </p:spTree>
    <p:extLst>
      <p:ext uri="{BB962C8B-B14F-4D97-AF65-F5344CB8AC3E}">
        <p14:creationId xmlns:p14="http://schemas.microsoft.com/office/powerpoint/2010/main" val="13868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00B050"/>
                </a:solidFill>
              </a:rPr>
              <a:t>green</a:t>
            </a:r>
            <a:r>
              <a:rPr lang="sl-SI" dirty="0"/>
              <a:t> </a:t>
            </a:r>
            <a:r>
              <a:rPr lang="sl-SI" dirty="0" err="1"/>
              <a:t>crate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33" t="23315" r="57009" b="22747"/>
          <a:stretch/>
        </p:blipFill>
        <p:spPr>
          <a:xfrm>
            <a:off x="4545874" y="2558370"/>
            <a:ext cx="2299063" cy="36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GIRAFFE.</a:t>
            </a:r>
          </a:p>
        </p:txBody>
      </p:sp>
    </p:spTree>
    <p:extLst>
      <p:ext uri="{BB962C8B-B14F-4D97-AF65-F5344CB8AC3E}">
        <p14:creationId xmlns:p14="http://schemas.microsoft.com/office/powerpoint/2010/main" val="411562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FFC000"/>
                </a:solidFill>
              </a:rPr>
              <a:t>yellow</a:t>
            </a:r>
            <a:r>
              <a:rPr lang="sl-SI" dirty="0"/>
              <a:t> </a:t>
            </a:r>
            <a:r>
              <a:rPr lang="sl-SI" dirty="0" err="1"/>
              <a:t>box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8" t="29221" r="50811" b="29440"/>
          <a:stretch/>
        </p:blipFill>
        <p:spPr>
          <a:xfrm>
            <a:off x="4208417" y="2640876"/>
            <a:ext cx="3775166" cy="31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MONKEY.</a:t>
            </a:r>
          </a:p>
        </p:txBody>
      </p:sp>
    </p:spTree>
    <p:extLst>
      <p:ext uri="{BB962C8B-B14F-4D97-AF65-F5344CB8AC3E}">
        <p14:creationId xmlns:p14="http://schemas.microsoft.com/office/powerpoint/2010/main" val="322720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FFC000"/>
                </a:solidFill>
              </a:rPr>
              <a:t>yellow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>
                <a:solidFill>
                  <a:schemeClr val="accent3">
                    <a:lumMod val="75000"/>
                  </a:schemeClr>
                </a:solidFill>
              </a:rPr>
              <a:t>brown</a:t>
            </a:r>
            <a:r>
              <a:rPr lang="sl-SI" dirty="0"/>
              <a:t> </a:t>
            </a:r>
            <a:r>
              <a:rPr lang="sl-SI" dirty="0" err="1"/>
              <a:t>basket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62" t="31977" r="54575" b="32195"/>
          <a:stretch/>
        </p:blipFill>
        <p:spPr>
          <a:xfrm>
            <a:off x="3762103" y="2834639"/>
            <a:ext cx="3819240" cy="32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PUPPY.</a:t>
            </a:r>
          </a:p>
        </p:txBody>
      </p:sp>
    </p:spTree>
    <p:extLst>
      <p:ext uri="{BB962C8B-B14F-4D97-AF65-F5344CB8AC3E}">
        <p14:creationId xmlns:p14="http://schemas.microsoft.com/office/powerpoint/2010/main" val="279343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8" y="2802465"/>
            <a:ext cx="6815669" cy="1515533"/>
          </a:xfrm>
        </p:spPr>
        <p:txBody>
          <a:bodyPr/>
          <a:lstStyle/>
          <a:p>
            <a:r>
              <a:rPr lang="sl-SI" dirty="0" smtClean="0"/>
              <a:t>Tako, to je za danes vse. Upam, da ti je šlo dobro in da si se imel lepo.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555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0070C0"/>
                </a:solidFill>
              </a:rPr>
              <a:t>blue</a:t>
            </a:r>
            <a:r>
              <a:rPr lang="sl-SI" dirty="0"/>
              <a:t> </a:t>
            </a:r>
            <a:r>
              <a:rPr lang="sl-SI" dirty="0" err="1"/>
              <a:t>crate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8" t="28796" r="52803" b="22746"/>
          <a:stretch/>
        </p:blipFill>
        <p:spPr>
          <a:xfrm>
            <a:off x="4062550" y="2625634"/>
            <a:ext cx="3317966" cy="3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CAMEL.</a:t>
            </a:r>
          </a:p>
        </p:txBody>
      </p:sp>
    </p:spTree>
    <p:extLst>
      <p:ext uri="{BB962C8B-B14F-4D97-AF65-F5344CB8AC3E}">
        <p14:creationId xmlns:p14="http://schemas.microsoft.com/office/powerpoint/2010/main" val="204434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pink</a:t>
            </a:r>
            <a:r>
              <a:rPr lang="sl-SI" dirty="0"/>
              <a:t> </a:t>
            </a:r>
            <a:r>
              <a:rPr lang="sl-SI" dirty="0" err="1"/>
              <a:t>box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34" t="35126" r="54132" b="37708"/>
          <a:stretch/>
        </p:blipFill>
        <p:spPr>
          <a:xfrm>
            <a:off x="3646713" y="2573726"/>
            <a:ext cx="4898574" cy="29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0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FROG. </a:t>
            </a:r>
          </a:p>
        </p:txBody>
      </p:sp>
    </p:spTree>
    <p:extLst>
      <p:ext uri="{BB962C8B-B14F-4D97-AF65-F5344CB8AC3E}">
        <p14:creationId xmlns:p14="http://schemas.microsoft.com/office/powerpoint/2010/main" val="331378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>
                <a:solidFill>
                  <a:srgbClr val="FFC000"/>
                </a:solidFill>
              </a:rPr>
              <a:t>yellow</a:t>
            </a:r>
            <a:r>
              <a:rPr lang="sl-SI" dirty="0"/>
              <a:t> </a:t>
            </a:r>
            <a:r>
              <a:rPr lang="sl-SI" dirty="0" err="1"/>
              <a:t>crate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1" t="25677" r="49484" b="24715"/>
          <a:stretch/>
        </p:blipFill>
        <p:spPr>
          <a:xfrm>
            <a:off x="3934097" y="2552158"/>
            <a:ext cx="4323805" cy="37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ELEPHANT.</a:t>
            </a:r>
          </a:p>
        </p:txBody>
      </p:sp>
    </p:spTree>
    <p:extLst>
      <p:ext uri="{BB962C8B-B14F-4D97-AF65-F5344CB8AC3E}">
        <p14:creationId xmlns:p14="http://schemas.microsoft.com/office/powerpoint/2010/main" val="133692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animal</a:t>
            </a:r>
            <a:r>
              <a:rPr lang="sl-SI" dirty="0"/>
              <a:t> is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red</a:t>
            </a:r>
            <a:r>
              <a:rPr lang="sl-SI" dirty="0"/>
              <a:t> </a:t>
            </a:r>
            <a:r>
              <a:rPr lang="sl-SI" dirty="0" err="1"/>
              <a:t>crate</a:t>
            </a:r>
            <a:r>
              <a:rPr lang="sl-SI" dirty="0"/>
              <a:t>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5" t="27252" r="46827" b="24715"/>
          <a:stretch/>
        </p:blipFill>
        <p:spPr>
          <a:xfrm>
            <a:off x="3731622" y="2691841"/>
            <a:ext cx="4728755" cy="32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4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Yes</a:t>
            </a:r>
            <a:r>
              <a:rPr lang="sl-SI" dirty="0"/>
              <a:t>, </a:t>
            </a:r>
            <a:r>
              <a:rPr lang="sl-SI" dirty="0" err="1"/>
              <a:t>it‘s</a:t>
            </a:r>
            <a:r>
              <a:rPr lang="sl-SI" dirty="0"/>
              <a:t> a LION.</a:t>
            </a:r>
          </a:p>
        </p:txBody>
      </p:sp>
    </p:spTree>
    <p:extLst>
      <p:ext uri="{BB962C8B-B14F-4D97-AF65-F5344CB8AC3E}">
        <p14:creationId xmlns:p14="http://schemas.microsoft.com/office/powerpoint/2010/main" val="4006266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617E31F07B284A88AF162CBB791688" ma:contentTypeVersion="0" ma:contentTypeDescription="Ustvari nov dokument." ma:contentTypeScope="" ma:versionID="960ad43f589f127fe1796879ed80cd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99a9de58ed5b7af5e18eea80c48e6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6478A8-31C1-4075-8783-3B36A47F25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0B6E3F-7325-4201-AD81-3F73EF76B1A4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BBD3C6-C4E4-4404-8C59-C12679B4C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153</Words>
  <Application>Microsoft Office PowerPoint</Application>
  <PresentationFormat>Širokozaslonsko</PresentationFormat>
  <Paragraphs>19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Garamond</vt:lpstr>
      <vt:lpstr>Naravno</vt:lpstr>
      <vt:lpstr>Pozdravljeni, učenci!</vt:lpstr>
      <vt:lpstr>Which animal is in the blue crate?</vt:lpstr>
      <vt:lpstr>Yes, it‘s a CAMEL.</vt:lpstr>
      <vt:lpstr>Which animal is in the pink box?</vt:lpstr>
      <vt:lpstr>Yes, it‘s a FROG. </vt:lpstr>
      <vt:lpstr>Which animal is in the yellow crate?</vt:lpstr>
      <vt:lpstr>Yes, it‘s an ELEPHANT.</vt:lpstr>
      <vt:lpstr>Which animal is in the red crate?</vt:lpstr>
      <vt:lpstr>Yes, it‘s a LION.</vt:lpstr>
      <vt:lpstr>Which animal is in the orange and brown basket?</vt:lpstr>
      <vt:lpstr>Yes, it‘s a SNAKE.</vt:lpstr>
      <vt:lpstr>Which animal is in the green crate?</vt:lpstr>
      <vt:lpstr>Yes, it‘s a GIRAFFE.</vt:lpstr>
      <vt:lpstr>Which animal is in the yellow box?</vt:lpstr>
      <vt:lpstr>Yes, it‘s a MONKEY.</vt:lpstr>
      <vt:lpstr>Which animal is in the yellow and brown basket?</vt:lpstr>
      <vt:lpstr>Yes, it‘s a PUPPY.</vt:lpstr>
      <vt:lpstr>Tako, to je za danes vse. Upam, da ti je šlo dobro in da si se imel lepo.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Pozdravljeni, učenci!</dc:title>
  <dc:creator>Nina</dc:creator>
  <cp:lastModifiedBy>Nina</cp:lastModifiedBy>
  <cp:revision>17</cp:revision>
  <dcterms:created xsi:type="dcterms:W3CDTF">2020-05-06T16:03:15Z</dcterms:created>
  <dcterms:modified xsi:type="dcterms:W3CDTF">2020-05-12T16:51:18Z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0x0101004D617E31F07B284A88AF162CBB791688</vt:lpwstr>
  </property>
</Properties>
</file>