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58" r:id="rId7"/>
    <p:sldId id="259" r:id="rId8"/>
    <p:sldId id="260" r:id="rId9"/>
    <p:sldId id="261" r:id="rId10"/>
    <p:sldId id="262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AAED-9B7A-4970-AB56-21648F8B70C4}" type="datetimeFigureOut">
              <a:rPr lang="sl-SI" smtClean="0"/>
              <a:t>12. 10. 2016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4C3D-5233-4B6C-80BD-BEEB06B189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9468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AAED-9B7A-4970-AB56-21648F8B70C4}" type="datetimeFigureOut">
              <a:rPr lang="sl-SI" smtClean="0"/>
              <a:t>12. 10. 2016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4C3D-5233-4B6C-80BD-BEEB06B189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776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AAED-9B7A-4970-AB56-21648F8B70C4}" type="datetimeFigureOut">
              <a:rPr lang="sl-SI" smtClean="0"/>
              <a:t>12. 10. 2016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4C3D-5233-4B6C-80BD-BEEB06B189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8689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AAED-9B7A-4970-AB56-21648F8B70C4}" type="datetimeFigureOut">
              <a:rPr lang="sl-SI" smtClean="0"/>
              <a:t>12. 10. 2016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4C3D-5233-4B6C-80BD-BEEB06B189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590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AAED-9B7A-4970-AB56-21648F8B70C4}" type="datetimeFigureOut">
              <a:rPr lang="sl-SI" smtClean="0"/>
              <a:t>12. 10. 2016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4C3D-5233-4B6C-80BD-BEEB06B189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35987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AAED-9B7A-4970-AB56-21648F8B70C4}" type="datetimeFigureOut">
              <a:rPr lang="sl-SI" smtClean="0"/>
              <a:t>12. 10. 2016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4C3D-5233-4B6C-80BD-BEEB06B189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125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AAED-9B7A-4970-AB56-21648F8B70C4}" type="datetimeFigureOut">
              <a:rPr lang="sl-SI" smtClean="0"/>
              <a:t>12. 10. 2016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4C3D-5233-4B6C-80BD-BEEB06B189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9598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AAED-9B7A-4970-AB56-21648F8B70C4}" type="datetimeFigureOut">
              <a:rPr lang="sl-SI" smtClean="0"/>
              <a:t>12. 10. 2016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4C3D-5233-4B6C-80BD-BEEB06B189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2761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AAED-9B7A-4970-AB56-21648F8B70C4}" type="datetimeFigureOut">
              <a:rPr lang="sl-SI" smtClean="0"/>
              <a:t>12. 10. 2016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4C3D-5233-4B6C-80BD-BEEB06B189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6234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AAED-9B7A-4970-AB56-21648F8B70C4}" type="datetimeFigureOut">
              <a:rPr lang="sl-SI" smtClean="0"/>
              <a:t>12. 10. 2016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4C3D-5233-4B6C-80BD-BEEB06B189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624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5AAED-9B7A-4970-AB56-21648F8B70C4}" type="datetimeFigureOut">
              <a:rPr lang="sl-SI" smtClean="0"/>
              <a:t>12. 10. 2016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F4C3D-5233-4B6C-80BD-BEEB06B189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38177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5AAED-9B7A-4970-AB56-21648F8B70C4}" type="datetimeFigureOut">
              <a:rPr lang="sl-SI" smtClean="0"/>
              <a:t>12. 10. 2016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F4C3D-5233-4B6C-80BD-BEEB06B1895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6521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If</a:t>
            </a:r>
            <a:r>
              <a:rPr lang="sl-SI" dirty="0" smtClean="0"/>
              <a:t> </a:t>
            </a:r>
            <a:r>
              <a:rPr lang="sl-SI" dirty="0" err="1" smtClean="0"/>
              <a:t>clause</a:t>
            </a:r>
            <a:r>
              <a:rPr lang="sl-SI" dirty="0" smtClean="0"/>
              <a:t> </a:t>
            </a:r>
            <a:r>
              <a:rPr lang="sl-SI" dirty="0" err="1" smtClean="0"/>
              <a:t>songs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29251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757881"/>
            <a:ext cx="10515600" cy="5419082"/>
          </a:xfrm>
        </p:spPr>
        <p:txBody>
          <a:bodyPr/>
          <a:lstStyle/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en-US" dirty="0" smtClean="0"/>
              <a:t>If God had a face, what would it look like</a:t>
            </a:r>
            <a:endParaRPr lang="sl-SI" dirty="0" smtClean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would U </a:t>
            </a:r>
            <a:r>
              <a:rPr lang="en-US" dirty="0" err="1" smtClean="0"/>
              <a:t>wanna</a:t>
            </a:r>
            <a:r>
              <a:rPr lang="en-US" dirty="0" smtClean="0"/>
              <a:t> see it</a:t>
            </a:r>
            <a:r>
              <a:rPr lang="sl-SI" dirty="0" smtClean="0"/>
              <a:t> </a:t>
            </a:r>
            <a:r>
              <a:rPr lang="en-US" dirty="0" smtClean="0"/>
              <a:t>If seeing meant that U would have 2 believe in things like heaven</a:t>
            </a:r>
            <a:br>
              <a:rPr lang="en-US" dirty="0" smtClean="0"/>
            </a:br>
            <a:r>
              <a:rPr lang="en-US" dirty="0" smtClean="0"/>
              <a:t>And Jesus and the saints and all the prophets?</a:t>
            </a:r>
            <a:br>
              <a:rPr lang="en-US" dirty="0" smtClean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99528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Gloria</a:t>
            </a:r>
            <a:r>
              <a:rPr lang="sl-SI" dirty="0" smtClean="0"/>
              <a:t> </a:t>
            </a:r>
            <a:r>
              <a:rPr lang="sl-SI" dirty="0" err="1" smtClean="0"/>
              <a:t>Gaynor</a:t>
            </a:r>
            <a:r>
              <a:rPr lang="sl-SI" dirty="0" smtClean="0"/>
              <a:t>: I </a:t>
            </a:r>
            <a:r>
              <a:rPr lang="sl-SI" dirty="0" err="1" smtClean="0"/>
              <a:t>will</a:t>
            </a:r>
            <a:r>
              <a:rPr lang="sl-SI" dirty="0" smtClean="0"/>
              <a:t> </a:t>
            </a:r>
            <a:r>
              <a:rPr lang="sl-SI" dirty="0" err="1" smtClean="0"/>
              <a:t>survive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At first I was afraid, I was petrified,</a:t>
            </a:r>
            <a:br>
              <a:rPr lang="en-US" dirty="0" smtClean="0"/>
            </a:br>
            <a:r>
              <a:rPr lang="en-US" dirty="0" smtClean="0"/>
              <a:t>Kept thinking I could never live without you by my side</a:t>
            </a:r>
            <a:br>
              <a:rPr lang="en-US" dirty="0" smtClean="0"/>
            </a:br>
            <a:r>
              <a:rPr lang="en-US" dirty="0" smtClean="0"/>
              <a:t>But then I spent so many nights thinking how you did me wrong,</a:t>
            </a:r>
            <a:br>
              <a:rPr lang="en-US" dirty="0" smtClean="0"/>
            </a:br>
            <a:r>
              <a:rPr lang="en-US" dirty="0" smtClean="0"/>
              <a:t>And I grew strong, and I learned how to get along.</a:t>
            </a:r>
            <a:br>
              <a:rPr lang="en-US" dirty="0" smtClean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05774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991402"/>
            <a:ext cx="10515600" cy="5185561"/>
          </a:xfrm>
        </p:spPr>
        <p:txBody>
          <a:bodyPr/>
          <a:lstStyle/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en-US" dirty="0" smtClean="0"/>
              <a:t>And so you're back from outer space.</a:t>
            </a:r>
            <a:br>
              <a:rPr lang="en-US" dirty="0" smtClean="0"/>
            </a:br>
            <a:r>
              <a:rPr lang="en-US" dirty="0" smtClean="0"/>
              <a:t>I just walked in to find you here with that sad look upon your face</a:t>
            </a:r>
            <a:br>
              <a:rPr lang="en-US" dirty="0" smtClean="0"/>
            </a:b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en-US" dirty="0" smtClean="0"/>
              <a:t>I should have changed that stupid lock</a:t>
            </a:r>
            <a:br>
              <a:rPr lang="en-US" dirty="0" smtClean="0"/>
            </a:br>
            <a:r>
              <a:rPr lang="en-US" dirty="0" smtClean="0"/>
              <a:t>I should have made you leave your key</a:t>
            </a:r>
            <a:br>
              <a:rPr lang="en-US" dirty="0" smtClean="0"/>
            </a:br>
            <a:r>
              <a:rPr lang="en-US" dirty="0" smtClean="0"/>
              <a:t>If I had known for just one second you'd be back to bother me</a:t>
            </a:r>
            <a:br>
              <a:rPr lang="en-US" dirty="0" smtClean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7249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317634"/>
            <a:ext cx="10515600" cy="58593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Go on now, go. Walk out the door</a:t>
            </a:r>
            <a:br>
              <a:rPr lang="en-US" dirty="0" smtClean="0"/>
            </a:br>
            <a:r>
              <a:rPr lang="en-US" dirty="0" smtClean="0"/>
              <a:t>Just turn around now </a:t>
            </a:r>
            <a:r>
              <a:rPr lang="en-US" dirty="0" err="1" smtClean="0"/>
              <a:t>'cause</a:t>
            </a:r>
            <a:r>
              <a:rPr lang="en-US" dirty="0" smtClean="0"/>
              <a:t> you're not welcome anymore</a:t>
            </a:r>
            <a:br>
              <a:rPr lang="en-US" dirty="0" smtClean="0"/>
            </a:br>
            <a:r>
              <a:rPr lang="en-US" dirty="0" smtClean="0"/>
              <a:t>Weren't you the one who tried to hurt me with goodbye?</a:t>
            </a:r>
            <a:br>
              <a:rPr lang="en-US" dirty="0" smtClean="0"/>
            </a:br>
            <a:r>
              <a:rPr lang="en-US" dirty="0" smtClean="0"/>
              <a:t>Did you think I'd crumble?</a:t>
            </a:r>
            <a:br>
              <a:rPr lang="en-US" dirty="0" smtClean="0"/>
            </a:br>
            <a:r>
              <a:rPr lang="en-US" dirty="0" smtClean="0"/>
              <a:t>Did you think I'd lay down and die?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Oh, no, not I!</a:t>
            </a:r>
            <a:br>
              <a:rPr lang="en-US" dirty="0" smtClean="0"/>
            </a:br>
            <a:r>
              <a:rPr lang="en-US" dirty="0" smtClean="0"/>
              <a:t>I will survive.</a:t>
            </a:r>
            <a:br>
              <a:rPr lang="en-US" dirty="0" smtClean="0"/>
            </a:br>
            <a:r>
              <a:rPr lang="en-US" dirty="0" smtClean="0"/>
              <a:t>Oh, as long as I know how to love I know I'll stay alive.</a:t>
            </a:r>
            <a:br>
              <a:rPr lang="en-US" dirty="0" smtClean="0"/>
            </a:br>
            <a:r>
              <a:rPr lang="en-US" dirty="0" smtClean="0"/>
              <a:t>I've got all my life to live.</a:t>
            </a:r>
            <a:br>
              <a:rPr lang="en-US" dirty="0" smtClean="0"/>
            </a:br>
            <a:r>
              <a:rPr lang="en-US" dirty="0" smtClean="0"/>
              <a:t>I've got all my love to give.</a:t>
            </a:r>
            <a:br>
              <a:rPr lang="en-US" dirty="0" smtClean="0"/>
            </a:br>
            <a:r>
              <a:rPr lang="en-US" dirty="0" smtClean="0"/>
              <a:t>And I'll survive,</a:t>
            </a:r>
            <a:br>
              <a:rPr lang="en-US" dirty="0" smtClean="0"/>
            </a:br>
            <a:r>
              <a:rPr lang="en-US" dirty="0" smtClean="0"/>
              <a:t>I will survive, hey, hey.</a:t>
            </a:r>
            <a:br>
              <a:rPr lang="en-US" dirty="0" smtClean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37305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Leonard Cohen: </a:t>
            </a:r>
            <a:r>
              <a:rPr lang="sl-SI" dirty="0" err="1" smtClean="0"/>
              <a:t>I'm</a:t>
            </a:r>
            <a:r>
              <a:rPr lang="sl-SI" dirty="0" smtClean="0"/>
              <a:t> </a:t>
            </a:r>
            <a:r>
              <a:rPr lang="sl-SI" dirty="0" err="1"/>
              <a:t>Your</a:t>
            </a:r>
            <a:r>
              <a:rPr lang="sl-SI" dirty="0"/>
              <a:t> Man</a:t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210962"/>
            <a:ext cx="10515600" cy="4966001"/>
          </a:xfrm>
        </p:spPr>
        <p:txBody>
          <a:bodyPr/>
          <a:lstStyle/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you want a </a:t>
            </a:r>
            <a:r>
              <a:rPr lang="en-US" dirty="0" smtClean="0"/>
              <a:t>lover</a:t>
            </a:r>
            <a:r>
              <a:rPr lang="sl-SI" dirty="0" smtClean="0"/>
              <a:t>, </a:t>
            </a:r>
            <a:r>
              <a:rPr lang="en-US" dirty="0" smtClean="0"/>
              <a:t>I'll </a:t>
            </a:r>
            <a:r>
              <a:rPr lang="en-US" dirty="0"/>
              <a:t>do anything you ask me to</a:t>
            </a:r>
            <a:br>
              <a:rPr lang="en-US" dirty="0"/>
            </a:br>
            <a:endParaRPr lang="sl-SI" dirty="0" smtClean="0"/>
          </a:p>
          <a:p>
            <a:pPr marL="0" indent="0">
              <a:buNone/>
            </a:pPr>
            <a:r>
              <a:rPr lang="en-US" dirty="0" smtClean="0"/>
              <a:t>And </a:t>
            </a:r>
            <a:r>
              <a:rPr lang="en-US" dirty="0"/>
              <a:t>if you want another kind of </a:t>
            </a:r>
            <a:r>
              <a:rPr lang="en-US" dirty="0" smtClean="0"/>
              <a:t>love</a:t>
            </a:r>
            <a:r>
              <a:rPr lang="sl-SI" dirty="0" smtClean="0"/>
              <a:t>, </a:t>
            </a:r>
            <a:r>
              <a:rPr lang="en-US" dirty="0" smtClean="0"/>
              <a:t>I'll </a:t>
            </a:r>
            <a:r>
              <a:rPr lang="en-US" dirty="0"/>
              <a:t>wear a mask for you</a:t>
            </a:r>
            <a:br>
              <a:rPr lang="en-US" dirty="0"/>
            </a:br>
            <a:endParaRPr lang="sl-SI" dirty="0" smtClean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you want a partner, take my hand, or</a:t>
            </a:r>
            <a:br>
              <a:rPr lang="en-US" dirty="0"/>
            </a:br>
            <a:endParaRPr lang="sl-SI" dirty="0" smtClean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you want to strike me down in </a:t>
            </a:r>
            <a:r>
              <a:rPr lang="en-US" dirty="0" smtClean="0"/>
              <a:t>anger</a:t>
            </a:r>
            <a:r>
              <a:rPr lang="sl-SI" dirty="0" smtClean="0"/>
              <a:t> </a:t>
            </a:r>
            <a:r>
              <a:rPr lang="en-US" dirty="0" smtClean="0"/>
              <a:t>Here </a:t>
            </a:r>
            <a:r>
              <a:rPr lang="en-US" dirty="0"/>
              <a:t>I stand</a:t>
            </a:r>
            <a:br>
              <a:rPr lang="en-US" dirty="0"/>
            </a:br>
            <a:r>
              <a:rPr lang="en-US" dirty="0"/>
              <a:t>I'm your man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31147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445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8061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7171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601362"/>
            <a:ext cx="10515600" cy="5575601"/>
          </a:xfrm>
        </p:spPr>
        <p:txBody>
          <a:bodyPr/>
          <a:lstStyle/>
          <a:p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you want a </a:t>
            </a:r>
            <a:r>
              <a:rPr lang="en-US" dirty="0" smtClean="0"/>
              <a:t>boxer</a:t>
            </a:r>
            <a:r>
              <a:rPr lang="sl-SI" dirty="0" smtClean="0"/>
              <a:t>, </a:t>
            </a:r>
            <a:r>
              <a:rPr lang="en-US" dirty="0" smtClean="0"/>
              <a:t>I </a:t>
            </a:r>
            <a:r>
              <a:rPr lang="en-US" dirty="0"/>
              <a:t>will step into the ring for you</a:t>
            </a:r>
            <a:br>
              <a:rPr lang="en-US" dirty="0"/>
            </a:br>
            <a:endParaRPr lang="sl-SI" dirty="0" smtClean="0"/>
          </a:p>
          <a:p>
            <a:pPr marL="0" indent="0">
              <a:buNone/>
            </a:pPr>
            <a:r>
              <a:rPr lang="en-US" dirty="0" smtClean="0"/>
              <a:t>And </a:t>
            </a:r>
            <a:r>
              <a:rPr lang="en-US" dirty="0"/>
              <a:t>if you want a </a:t>
            </a:r>
            <a:r>
              <a:rPr lang="en-US" dirty="0" smtClean="0"/>
              <a:t>doctor</a:t>
            </a:r>
            <a:r>
              <a:rPr lang="sl-SI" dirty="0" smtClean="0"/>
              <a:t>, </a:t>
            </a:r>
            <a:r>
              <a:rPr lang="en-US" dirty="0" smtClean="0"/>
              <a:t>I'll </a:t>
            </a:r>
            <a:r>
              <a:rPr lang="en-US" dirty="0"/>
              <a:t>examine every inch of you</a:t>
            </a:r>
            <a:br>
              <a:rPr lang="en-US" dirty="0"/>
            </a:br>
            <a:endParaRPr lang="sl-SI" dirty="0" smtClean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you want a driver, climb inside</a:t>
            </a:r>
            <a:br>
              <a:rPr lang="en-US" dirty="0"/>
            </a:br>
            <a:endParaRPr lang="sl-SI" dirty="0" smtClean="0"/>
          </a:p>
          <a:p>
            <a:pPr marL="0" indent="0">
              <a:buNone/>
            </a:pPr>
            <a:r>
              <a:rPr lang="en-US" dirty="0" smtClean="0"/>
              <a:t>Or </a:t>
            </a:r>
            <a:r>
              <a:rPr lang="en-US" dirty="0"/>
              <a:t>if you want to take me for a </a:t>
            </a:r>
            <a:r>
              <a:rPr lang="en-US" dirty="0" smtClean="0"/>
              <a:t>ride</a:t>
            </a:r>
            <a:r>
              <a:rPr lang="sl-SI" dirty="0" smtClean="0"/>
              <a:t>, </a:t>
            </a:r>
            <a:r>
              <a:rPr lang="en-US" dirty="0" smtClean="0"/>
              <a:t>You </a:t>
            </a:r>
            <a:r>
              <a:rPr lang="en-US" dirty="0"/>
              <a:t>know you </a:t>
            </a:r>
            <a:r>
              <a:rPr lang="en-US" dirty="0" smtClean="0"/>
              <a:t>can</a:t>
            </a:r>
            <a:endParaRPr lang="sl-SI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I'm your man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18588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576649"/>
            <a:ext cx="10515600" cy="56003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Ah, the moon's too bright</a:t>
            </a:r>
            <a:br>
              <a:rPr lang="en-US" dirty="0"/>
            </a:br>
            <a:r>
              <a:rPr lang="en-US" dirty="0"/>
              <a:t>The chain's too tight</a:t>
            </a:r>
            <a:br>
              <a:rPr lang="en-US" dirty="0"/>
            </a:br>
            <a:r>
              <a:rPr lang="en-US" dirty="0"/>
              <a:t>The beast won't go to sleep</a:t>
            </a:r>
            <a:br>
              <a:rPr lang="en-US" dirty="0"/>
            </a:br>
            <a:r>
              <a:rPr lang="en-US" dirty="0"/>
              <a:t>I've been running through these promises to you</a:t>
            </a:r>
            <a:br>
              <a:rPr lang="en-US" dirty="0"/>
            </a:br>
            <a:r>
              <a:rPr lang="en-US" dirty="0"/>
              <a:t>That I made and I could not keep</a:t>
            </a:r>
            <a:br>
              <a:rPr lang="en-US" dirty="0"/>
            </a:br>
            <a:r>
              <a:rPr lang="en-US" dirty="0"/>
              <a:t>Ah, but a man never got a woman back</a:t>
            </a:r>
            <a:br>
              <a:rPr lang="en-US" dirty="0"/>
            </a:br>
            <a:r>
              <a:rPr lang="en-US" dirty="0"/>
              <a:t>Not by begging on his knees</a:t>
            </a:r>
            <a:br>
              <a:rPr lang="en-US" dirty="0"/>
            </a:br>
            <a:r>
              <a:rPr lang="en-US" dirty="0"/>
              <a:t>Or I'd crawl to you baby and I'd fall at your feet</a:t>
            </a:r>
            <a:br>
              <a:rPr lang="en-US" dirty="0"/>
            </a:br>
            <a:r>
              <a:rPr lang="en-US" dirty="0"/>
              <a:t>And I'd howl at your beauty like a dog in heat</a:t>
            </a:r>
            <a:br>
              <a:rPr lang="en-US" dirty="0"/>
            </a:br>
            <a:r>
              <a:rPr lang="en-US" dirty="0"/>
              <a:t>And I'd claw at your heart, and I'd tear at your sheet</a:t>
            </a:r>
            <a:br>
              <a:rPr lang="en-US" dirty="0"/>
            </a:br>
            <a:r>
              <a:rPr lang="en-US" dirty="0"/>
              <a:t>I'd say please (please)</a:t>
            </a:r>
            <a:br>
              <a:rPr lang="en-US" dirty="0"/>
            </a:br>
            <a:r>
              <a:rPr lang="en-US" dirty="0"/>
              <a:t>I'm your man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82829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Prince: One </a:t>
            </a:r>
            <a:r>
              <a:rPr lang="sl-SI" dirty="0" err="1" smtClean="0"/>
              <a:t>of</a:t>
            </a:r>
            <a:r>
              <a:rPr lang="sl-SI" dirty="0" smtClean="0"/>
              <a:t> </a:t>
            </a:r>
            <a:r>
              <a:rPr lang="sl-SI" dirty="0" err="1" smtClean="0"/>
              <a:t>us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en-US" dirty="0" smtClean="0"/>
              <a:t>If God had a name, what would it be</a:t>
            </a:r>
            <a:endParaRPr lang="sl-SI" dirty="0" smtClean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would we call it 2 His face</a:t>
            </a:r>
            <a:r>
              <a:rPr lang="sl-SI" dirty="0" smtClean="0"/>
              <a:t> </a:t>
            </a:r>
            <a:r>
              <a:rPr lang="en-US" dirty="0" smtClean="0"/>
              <a:t>If we were faced with Him and all His glory?</a:t>
            </a:r>
            <a:endParaRPr lang="sl-SI" dirty="0" smtClean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would U ask if U had just one question?</a:t>
            </a:r>
            <a:br>
              <a:rPr lang="en-US" dirty="0" smtClean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80289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584886"/>
            <a:ext cx="10515600" cy="5592077"/>
          </a:xfrm>
        </p:spPr>
        <p:txBody>
          <a:bodyPr/>
          <a:lstStyle/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en-US" dirty="0" smtClean="0"/>
              <a:t>Yeah, yeah, God is great</a:t>
            </a:r>
            <a:br>
              <a:rPr lang="en-US" dirty="0" smtClean="0"/>
            </a:br>
            <a:r>
              <a:rPr lang="en-US" dirty="0" smtClean="0"/>
              <a:t>Yeah, yeah, God is good</a:t>
            </a:r>
            <a:br>
              <a:rPr lang="en-US" dirty="0" smtClean="0"/>
            </a:br>
            <a:r>
              <a:rPr lang="en-US" dirty="0" smtClean="0"/>
              <a:t>Yeah, yeah, yeah, yeah, yeah!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if God was one of us?</a:t>
            </a:r>
            <a:br>
              <a:rPr lang="en-US" dirty="0" smtClean="0"/>
            </a:br>
            <a:r>
              <a:rPr lang="en-US" dirty="0" smtClean="0"/>
              <a:t>Just a slave like one of us?</a:t>
            </a:r>
            <a:br>
              <a:rPr lang="en-US" dirty="0" smtClean="0"/>
            </a:br>
            <a:r>
              <a:rPr lang="en-US" dirty="0" smtClean="0"/>
              <a:t>Just a stranger on the bus</a:t>
            </a:r>
            <a:br>
              <a:rPr lang="en-US" dirty="0" smtClean="0"/>
            </a:br>
            <a:r>
              <a:rPr lang="en-US" dirty="0" err="1" smtClean="0"/>
              <a:t>Tryin</a:t>
            </a:r>
            <a:r>
              <a:rPr lang="en-US" dirty="0" smtClean="0"/>
              <a:t>' 2 make His way home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79973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109</Words>
  <Application>Microsoft Office PowerPoint</Application>
  <PresentationFormat>Širokozaslonsko</PresentationFormat>
  <Paragraphs>32</Paragraphs>
  <Slides>13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Officeova tema</vt:lpstr>
      <vt:lpstr>If clause songs</vt:lpstr>
      <vt:lpstr>Leonard Cohen: I'm Your Man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Prince: One of us</vt:lpstr>
      <vt:lpstr>PowerPointova predstavitev</vt:lpstr>
      <vt:lpstr>PowerPointova predstavitev</vt:lpstr>
      <vt:lpstr>Gloria Gaynor: I will survive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 clause songs</dc:title>
  <dc:creator>Profesor</dc:creator>
  <cp:lastModifiedBy>Profesor</cp:lastModifiedBy>
  <cp:revision>3</cp:revision>
  <dcterms:created xsi:type="dcterms:W3CDTF">2016-10-12T08:42:21Z</dcterms:created>
  <dcterms:modified xsi:type="dcterms:W3CDTF">2016-10-12T08:54:46Z</dcterms:modified>
</cp:coreProperties>
</file>