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70" r:id="rId3"/>
    <p:sldId id="257" r:id="rId4"/>
    <p:sldId id="261" r:id="rId5"/>
    <p:sldId id="258" r:id="rId6"/>
    <p:sldId id="259" r:id="rId7"/>
    <p:sldId id="260" r:id="rId8"/>
    <p:sldId id="262" r:id="rId9"/>
    <p:sldId id="263" r:id="rId10"/>
    <p:sldId id="264" r:id="rId11"/>
    <p:sldId id="272" r:id="rId12"/>
    <p:sldId id="265" r:id="rId13"/>
    <p:sldId id="266" r:id="rId14"/>
    <p:sldId id="273" r:id="rId15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BD6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870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nja Šikovec" userId="05b0d955-8db8-41c5-b90b-8fc199c53ce1" providerId="ADAL" clId="{1E0BA8AE-76B9-4252-ACF2-D19FA04384F5}"/>
    <pc:docChg chg="undo custSel addSld delSld modSld sldOrd">
      <pc:chgData name="Sanja Šikovec" userId="05b0d955-8db8-41c5-b90b-8fc199c53ce1" providerId="ADAL" clId="{1E0BA8AE-76B9-4252-ACF2-D19FA04384F5}" dt="2020-05-13T19:35:19.006" v="559" actId="1076"/>
      <pc:docMkLst>
        <pc:docMk/>
      </pc:docMkLst>
      <pc:sldChg chg="modSp mod">
        <pc:chgData name="Sanja Šikovec" userId="05b0d955-8db8-41c5-b90b-8fc199c53ce1" providerId="ADAL" clId="{1E0BA8AE-76B9-4252-ACF2-D19FA04384F5}" dt="2020-05-12T19:56:45.197" v="61" actId="14100"/>
        <pc:sldMkLst>
          <pc:docMk/>
          <pc:sldMk cId="117107561" sldId="260"/>
        </pc:sldMkLst>
        <pc:spChg chg="mod">
          <ac:chgData name="Sanja Šikovec" userId="05b0d955-8db8-41c5-b90b-8fc199c53ce1" providerId="ADAL" clId="{1E0BA8AE-76B9-4252-ACF2-D19FA04384F5}" dt="2020-05-12T19:56:30.764" v="56" actId="20577"/>
          <ac:spMkLst>
            <pc:docMk/>
            <pc:sldMk cId="117107561" sldId="260"/>
            <ac:spMk id="3" creationId="{00000000-0000-0000-0000-000000000000}"/>
          </ac:spMkLst>
        </pc:spChg>
        <pc:picChg chg="mod">
          <ac:chgData name="Sanja Šikovec" userId="05b0d955-8db8-41c5-b90b-8fc199c53ce1" providerId="ADAL" clId="{1E0BA8AE-76B9-4252-ACF2-D19FA04384F5}" dt="2020-05-12T19:56:45.197" v="61" actId="14100"/>
          <ac:picMkLst>
            <pc:docMk/>
            <pc:sldMk cId="117107561" sldId="260"/>
            <ac:picMk id="4" creationId="{E43FF4EB-6C5B-4BCA-AFEA-4F7B4C093B43}"/>
          </ac:picMkLst>
        </pc:picChg>
        <pc:picChg chg="mod">
          <ac:chgData name="Sanja Šikovec" userId="05b0d955-8db8-41c5-b90b-8fc199c53ce1" providerId="ADAL" clId="{1E0BA8AE-76B9-4252-ACF2-D19FA04384F5}" dt="2020-05-12T19:56:40.235" v="59" actId="1440"/>
          <ac:picMkLst>
            <pc:docMk/>
            <pc:sldMk cId="117107561" sldId="260"/>
            <ac:picMk id="5122" creationId="{00000000-0000-0000-0000-000000000000}"/>
          </ac:picMkLst>
        </pc:picChg>
      </pc:sldChg>
      <pc:sldChg chg="modSp mod">
        <pc:chgData name="Sanja Šikovec" userId="05b0d955-8db8-41c5-b90b-8fc199c53ce1" providerId="ADAL" clId="{1E0BA8AE-76B9-4252-ACF2-D19FA04384F5}" dt="2020-05-12T19:54:37.278" v="54" actId="20577"/>
        <pc:sldMkLst>
          <pc:docMk/>
          <pc:sldMk cId="3795250713" sldId="261"/>
        </pc:sldMkLst>
        <pc:spChg chg="mod">
          <ac:chgData name="Sanja Šikovec" userId="05b0d955-8db8-41c5-b90b-8fc199c53ce1" providerId="ADAL" clId="{1E0BA8AE-76B9-4252-ACF2-D19FA04384F5}" dt="2020-05-12T19:54:37.278" v="54" actId="20577"/>
          <ac:spMkLst>
            <pc:docMk/>
            <pc:sldMk cId="3795250713" sldId="261"/>
            <ac:spMk id="3" creationId="{00000000-0000-0000-0000-000000000000}"/>
          </ac:spMkLst>
        </pc:spChg>
      </pc:sldChg>
      <pc:sldChg chg="modSp mod">
        <pc:chgData name="Sanja Šikovec" userId="05b0d955-8db8-41c5-b90b-8fc199c53ce1" providerId="ADAL" clId="{1E0BA8AE-76B9-4252-ACF2-D19FA04384F5}" dt="2020-05-12T20:09:38.660" v="64" actId="1076"/>
        <pc:sldMkLst>
          <pc:docMk/>
          <pc:sldMk cId="1644987565" sldId="262"/>
        </pc:sldMkLst>
        <pc:picChg chg="mod">
          <ac:chgData name="Sanja Šikovec" userId="05b0d955-8db8-41c5-b90b-8fc199c53ce1" providerId="ADAL" clId="{1E0BA8AE-76B9-4252-ACF2-D19FA04384F5}" dt="2020-05-12T20:09:38.660" v="64" actId="1076"/>
          <ac:picMkLst>
            <pc:docMk/>
            <pc:sldMk cId="1644987565" sldId="262"/>
            <ac:picMk id="19" creationId="{1DE58A55-7F7D-42E4-864F-72F3C3B402D7}"/>
          </ac:picMkLst>
        </pc:picChg>
      </pc:sldChg>
      <pc:sldChg chg="modSp mod">
        <pc:chgData name="Sanja Šikovec" userId="05b0d955-8db8-41c5-b90b-8fc199c53ce1" providerId="ADAL" clId="{1E0BA8AE-76B9-4252-ACF2-D19FA04384F5}" dt="2020-05-12T20:14:52.043" v="66" actId="14100"/>
        <pc:sldMkLst>
          <pc:docMk/>
          <pc:sldMk cId="263287579" sldId="263"/>
        </pc:sldMkLst>
        <pc:picChg chg="mod">
          <ac:chgData name="Sanja Šikovec" userId="05b0d955-8db8-41c5-b90b-8fc199c53ce1" providerId="ADAL" clId="{1E0BA8AE-76B9-4252-ACF2-D19FA04384F5}" dt="2020-05-12T20:14:52.043" v="66" actId="14100"/>
          <ac:picMkLst>
            <pc:docMk/>
            <pc:sldMk cId="263287579" sldId="263"/>
            <ac:picMk id="3" creationId="{18735DEA-3022-4379-B727-E3013C427DBA}"/>
          </ac:picMkLst>
        </pc:picChg>
      </pc:sldChg>
      <pc:sldChg chg="modSp mod">
        <pc:chgData name="Sanja Šikovec" userId="05b0d955-8db8-41c5-b90b-8fc199c53ce1" providerId="ADAL" clId="{1E0BA8AE-76B9-4252-ACF2-D19FA04384F5}" dt="2020-05-12T20:27:30.986" v="69" actId="1076"/>
        <pc:sldMkLst>
          <pc:docMk/>
          <pc:sldMk cId="1164516817" sldId="264"/>
        </pc:sldMkLst>
        <pc:picChg chg="mod">
          <ac:chgData name="Sanja Šikovec" userId="05b0d955-8db8-41c5-b90b-8fc199c53ce1" providerId="ADAL" clId="{1E0BA8AE-76B9-4252-ACF2-D19FA04384F5}" dt="2020-05-12T20:27:30.986" v="69" actId="1076"/>
          <ac:picMkLst>
            <pc:docMk/>
            <pc:sldMk cId="1164516817" sldId="264"/>
            <ac:picMk id="3" creationId="{07FF5811-0B4C-4634-AFED-B636472258F5}"/>
          </ac:picMkLst>
        </pc:picChg>
      </pc:sldChg>
      <pc:sldChg chg="modSp mod">
        <pc:chgData name="Sanja Šikovec" userId="05b0d955-8db8-41c5-b90b-8fc199c53ce1" providerId="ADAL" clId="{1E0BA8AE-76B9-4252-ACF2-D19FA04384F5}" dt="2020-05-12T20:33:21.635" v="73" actId="1076"/>
        <pc:sldMkLst>
          <pc:docMk/>
          <pc:sldMk cId="3085609195" sldId="265"/>
        </pc:sldMkLst>
        <pc:picChg chg="mod">
          <ac:chgData name="Sanja Šikovec" userId="05b0d955-8db8-41c5-b90b-8fc199c53ce1" providerId="ADAL" clId="{1E0BA8AE-76B9-4252-ACF2-D19FA04384F5}" dt="2020-05-12T20:33:21.635" v="73" actId="1076"/>
          <ac:picMkLst>
            <pc:docMk/>
            <pc:sldMk cId="3085609195" sldId="265"/>
            <ac:picMk id="3" creationId="{FFDCC918-C3CC-4E2B-9014-8C599122965D}"/>
          </ac:picMkLst>
        </pc:picChg>
      </pc:sldChg>
      <pc:sldChg chg="addSp delSp modSp mod">
        <pc:chgData name="Sanja Šikovec" userId="05b0d955-8db8-41c5-b90b-8fc199c53ce1" providerId="ADAL" clId="{1E0BA8AE-76B9-4252-ACF2-D19FA04384F5}" dt="2020-05-12T21:00:25.734" v="357" actId="113"/>
        <pc:sldMkLst>
          <pc:docMk/>
          <pc:sldMk cId="4250393628" sldId="266"/>
        </pc:sldMkLst>
        <pc:spChg chg="del">
          <ac:chgData name="Sanja Šikovec" userId="05b0d955-8db8-41c5-b90b-8fc199c53ce1" providerId="ADAL" clId="{1E0BA8AE-76B9-4252-ACF2-D19FA04384F5}" dt="2020-05-12T20:51:56.598" v="148" actId="478"/>
          <ac:spMkLst>
            <pc:docMk/>
            <pc:sldMk cId="4250393628" sldId="266"/>
            <ac:spMk id="2" creationId="{27727C9D-315F-4B0B-9A13-045EA5303E96}"/>
          </ac:spMkLst>
        </pc:spChg>
        <pc:spChg chg="del">
          <ac:chgData name="Sanja Šikovec" userId="05b0d955-8db8-41c5-b90b-8fc199c53ce1" providerId="ADAL" clId="{1E0BA8AE-76B9-4252-ACF2-D19FA04384F5}" dt="2020-05-12T20:52:01.955" v="149" actId="478"/>
          <ac:spMkLst>
            <pc:docMk/>
            <pc:sldMk cId="4250393628" sldId="266"/>
            <ac:spMk id="3" creationId="{00000000-0000-0000-0000-000000000000}"/>
          </ac:spMkLst>
        </pc:spChg>
        <pc:spChg chg="add del mod">
          <ac:chgData name="Sanja Šikovec" userId="05b0d955-8db8-41c5-b90b-8fc199c53ce1" providerId="ADAL" clId="{1E0BA8AE-76B9-4252-ACF2-D19FA04384F5}" dt="2020-05-12T20:51:15.970" v="147" actId="21"/>
          <ac:spMkLst>
            <pc:docMk/>
            <pc:sldMk cId="4250393628" sldId="266"/>
            <ac:spMk id="4" creationId="{11ED7094-C2FC-496C-B357-260F65C6C896}"/>
          </ac:spMkLst>
        </pc:spChg>
        <pc:spChg chg="add del mod">
          <ac:chgData name="Sanja Šikovec" userId="05b0d955-8db8-41c5-b90b-8fc199c53ce1" providerId="ADAL" clId="{1E0BA8AE-76B9-4252-ACF2-D19FA04384F5}" dt="2020-05-12T20:51:13.787" v="146" actId="478"/>
          <ac:spMkLst>
            <pc:docMk/>
            <pc:sldMk cId="4250393628" sldId="266"/>
            <ac:spMk id="5" creationId="{5D0A35B3-DEA4-47E1-BF61-A34170A1B583}"/>
          </ac:spMkLst>
        </pc:spChg>
        <pc:spChg chg="add mod">
          <ac:chgData name="Sanja Šikovec" userId="05b0d955-8db8-41c5-b90b-8fc199c53ce1" providerId="ADAL" clId="{1E0BA8AE-76B9-4252-ACF2-D19FA04384F5}" dt="2020-05-12T21:00:25.734" v="357" actId="113"/>
          <ac:spMkLst>
            <pc:docMk/>
            <pc:sldMk cId="4250393628" sldId="266"/>
            <ac:spMk id="6" creationId="{13E54F8F-1711-4AF6-8B24-7DCFAC1CA12F}"/>
          </ac:spMkLst>
        </pc:spChg>
        <pc:picChg chg="mod">
          <ac:chgData name="Sanja Šikovec" userId="05b0d955-8db8-41c5-b90b-8fc199c53ce1" providerId="ADAL" clId="{1E0BA8AE-76B9-4252-ACF2-D19FA04384F5}" dt="2020-05-12T21:00:04.108" v="334" actId="14100"/>
          <ac:picMkLst>
            <pc:docMk/>
            <pc:sldMk cId="4250393628" sldId="266"/>
            <ac:picMk id="7" creationId="{6FB90C4A-DC01-49D5-9088-735D0ACB4466}"/>
          </ac:picMkLst>
        </pc:picChg>
        <pc:picChg chg="mod">
          <ac:chgData name="Sanja Šikovec" userId="05b0d955-8db8-41c5-b90b-8fc199c53ce1" providerId="ADAL" clId="{1E0BA8AE-76B9-4252-ACF2-D19FA04384F5}" dt="2020-05-12T20:52:04" v="150" actId="1076"/>
          <ac:picMkLst>
            <pc:docMk/>
            <pc:sldMk cId="4250393628" sldId="266"/>
            <ac:picMk id="8194" creationId="{00000000-0000-0000-0000-000000000000}"/>
          </ac:picMkLst>
        </pc:picChg>
      </pc:sldChg>
      <pc:sldChg chg="addSp delSp del mod">
        <pc:chgData name="Sanja Šikovec" userId="05b0d955-8db8-41c5-b90b-8fc199c53ce1" providerId="ADAL" clId="{1E0BA8AE-76B9-4252-ACF2-D19FA04384F5}" dt="2020-05-12T21:07:13.484" v="358" actId="47"/>
        <pc:sldMkLst>
          <pc:docMk/>
          <pc:sldMk cId="351053656" sldId="267"/>
        </pc:sldMkLst>
        <pc:picChg chg="add del">
          <ac:chgData name="Sanja Šikovec" userId="05b0d955-8db8-41c5-b90b-8fc199c53ce1" providerId="ADAL" clId="{1E0BA8AE-76B9-4252-ACF2-D19FA04384F5}" dt="2020-05-12T20:52:22.512" v="152" actId="478"/>
          <ac:picMkLst>
            <pc:docMk/>
            <pc:sldMk cId="351053656" sldId="267"/>
            <ac:picMk id="2" creationId="{00000000-0000-0000-0000-000000000000}"/>
          </ac:picMkLst>
        </pc:picChg>
      </pc:sldChg>
      <pc:sldChg chg="del">
        <pc:chgData name="Sanja Šikovec" userId="05b0d955-8db8-41c5-b90b-8fc199c53ce1" providerId="ADAL" clId="{1E0BA8AE-76B9-4252-ACF2-D19FA04384F5}" dt="2020-05-12T21:07:14.409" v="359" actId="47"/>
        <pc:sldMkLst>
          <pc:docMk/>
          <pc:sldMk cId="477659256" sldId="268"/>
        </pc:sldMkLst>
      </pc:sldChg>
      <pc:sldChg chg="del">
        <pc:chgData name="Sanja Šikovec" userId="05b0d955-8db8-41c5-b90b-8fc199c53ce1" providerId="ADAL" clId="{1E0BA8AE-76B9-4252-ACF2-D19FA04384F5}" dt="2020-05-12T21:07:16.027" v="360" actId="47"/>
        <pc:sldMkLst>
          <pc:docMk/>
          <pc:sldMk cId="2703840724" sldId="269"/>
        </pc:sldMkLst>
      </pc:sldChg>
      <pc:sldChg chg="modSp">
        <pc:chgData name="Sanja Šikovec" userId="05b0d955-8db8-41c5-b90b-8fc199c53ce1" providerId="ADAL" clId="{1E0BA8AE-76B9-4252-ACF2-D19FA04384F5}" dt="2020-05-12T19:49:02.757" v="1" actId="20577"/>
        <pc:sldMkLst>
          <pc:docMk/>
          <pc:sldMk cId="3958045630" sldId="270"/>
        </pc:sldMkLst>
        <pc:spChg chg="mod">
          <ac:chgData name="Sanja Šikovec" userId="05b0d955-8db8-41c5-b90b-8fc199c53ce1" providerId="ADAL" clId="{1E0BA8AE-76B9-4252-ACF2-D19FA04384F5}" dt="2020-05-12T19:49:02.757" v="1" actId="20577"/>
          <ac:spMkLst>
            <pc:docMk/>
            <pc:sldMk cId="3958045630" sldId="270"/>
            <ac:spMk id="3" creationId="{00000000-0000-0000-0000-000000000000}"/>
          </ac:spMkLst>
        </pc:spChg>
      </pc:sldChg>
      <pc:sldChg chg="addSp modSp new mod ord">
        <pc:chgData name="Sanja Šikovec" userId="05b0d955-8db8-41c5-b90b-8fc199c53ce1" providerId="ADAL" clId="{1E0BA8AE-76B9-4252-ACF2-D19FA04384F5}" dt="2020-05-13T19:28:59.326" v="380" actId="2711"/>
        <pc:sldMkLst>
          <pc:docMk/>
          <pc:sldMk cId="576998738" sldId="271"/>
        </pc:sldMkLst>
        <pc:spChg chg="add mod">
          <ac:chgData name="Sanja Šikovec" userId="05b0d955-8db8-41c5-b90b-8fc199c53ce1" providerId="ADAL" clId="{1E0BA8AE-76B9-4252-ACF2-D19FA04384F5}" dt="2020-05-13T19:28:31.495" v="362" actId="1076"/>
          <ac:spMkLst>
            <pc:docMk/>
            <pc:sldMk cId="576998738" sldId="271"/>
            <ac:spMk id="2" creationId="{FCAA3FBD-8A2B-48E6-8023-B299052912DE}"/>
          </ac:spMkLst>
        </pc:spChg>
        <pc:spChg chg="add mod">
          <ac:chgData name="Sanja Šikovec" userId="05b0d955-8db8-41c5-b90b-8fc199c53ce1" providerId="ADAL" clId="{1E0BA8AE-76B9-4252-ACF2-D19FA04384F5}" dt="2020-05-13T19:28:59.326" v="380" actId="2711"/>
          <ac:spMkLst>
            <pc:docMk/>
            <pc:sldMk cId="576998738" sldId="271"/>
            <ac:spMk id="5" creationId="{3A4595A7-74E7-446C-BC73-F35F2EEFD408}"/>
          </ac:spMkLst>
        </pc:spChg>
        <pc:picChg chg="add mod">
          <ac:chgData name="Sanja Šikovec" userId="05b0d955-8db8-41c5-b90b-8fc199c53ce1" providerId="ADAL" clId="{1E0BA8AE-76B9-4252-ACF2-D19FA04384F5}" dt="2020-05-13T19:28:29.390" v="361" actId="14100"/>
          <ac:picMkLst>
            <pc:docMk/>
            <pc:sldMk cId="576998738" sldId="271"/>
            <ac:picMk id="3" creationId="{5CF958E0-B2BB-4D1E-B215-FDB539EFCABF}"/>
          </ac:picMkLst>
        </pc:picChg>
        <pc:picChg chg="mod">
          <ac:chgData name="Sanja Šikovec" userId="05b0d955-8db8-41c5-b90b-8fc199c53ce1" providerId="ADAL" clId="{1E0BA8AE-76B9-4252-ACF2-D19FA04384F5}" dt="2020-05-12T19:54:06.921" v="44" actId="1076"/>
          <ac:picMkLst>
            <pc:docMk/>
            <pc:sldMk cId="576998738" sldId="271"/>
            <ac:picMk id="4" creationId="{C780A07D-8A85-4604-BF5C-C85DBFD0F3D6}"/>
          </ac:picMkLst>
        </pc:picChg>
      </pc:sldChg>
      <pc:sldChg chg="addSp modSp new mod">
        <pc:chgData name="Sanja Šikovec" userId="05b0d955-8db8-41c5-b90b-8fc199c53ce1" providerId="ADAL" clId="{1E0BA8AE-76B9-4252-ACF2-D19FA04384F5}" dt="2020-05-12T20:57:26.855" v="329" actId="14100"/>
        <pc:sldMkLst>
          <pc:docMk/>
          <pc:sldMk cId="4031669298" sldId="272"/>
        </pc:sldMkLst>
        <pc:spChg chg="add mod">
          <ac:chgData name="Sanja Šikovec" userId="05b0d955-8db8-41c5-b90b-8fc199c53ce1" providerId="ADAL" clId="{1E0BA8AE-76B9-4252-ACF2-D19FA04384F5}" dt="2020-05-12T20:54:06.750" v="176" actId="207"/>
          <ac:spMkLst>
            <pc:docMk/>
            <pc:sldMk cId="4031669298" sldId="272"/>
            <ac:spMk id="3" creationId="{08CF60DF-6ACC-458E-AF89-45B9F581A271}"/>
          </ac:spMkLst>
        </pc:spChg>
        <pc:spChg chg="add mod">
          <ac:chgData name="Sanja Šikovec" userId="05b0d955-8db8-41c5-b90b-8fc199c53ce1" providerId="ADAL" clId="{1E0BA8AE-76B9-4252-ACF2-D19FA04384F5}" dt="2020-05-12T20:55:22.194" v="201" actId="20577"/>
          <ac:spMkLst>
            <pc:docMk/>
            <pc:sldMk cId="4031669298" sldId="272"/>
            <ac:spMk id="4" creationId="{94242632-2911-45A1-B617-E651EAE2C7C8}"/>
          </ac:spMkLst>
        </pc:spChg>
        <pc:spChg chg="add mod">
          <ac:chgData name="Sanja Šikovec" userId="05b0d955-8db8-41c5-b90b-8fc199c53ce1" providerId="ADAL" clId="{1E0BA8AE-76B9-4252-ACF2-D19FA04384F5}" dt="2020-05-12T20:55:56.896" v="230" actId="14100"/>
          <ac:spMkLst>
            <pc:docMk/>
            <pc:sldMk cId="4031669298" sldId="272"/>
            <ac:spMk id="5" creationId="{9CF3DB2F-7CB9-4726-8A59-CB9424366C71}"/>
          </ac:spMkLst>
        </pc:spChg>
        <pc:spChg chg="add mod">
          <ac:chgData name="Sanja Šikovec" userId="05b0d955-8db8-41c5-b90b-8fc199c53ce1" providerId="ADAL" clId="{1E0BA8AE-76B9-4252-ACF2-D19FA04384F5}" dt="2020-05-12T20:56:21.810" v="264" actId="14100"/>
          <ac:spMkLst>
            <pc:docMk/>
            <pc:sldMk cId="4031669298" sldId="272"/>
            <ac:spMk id="6" creationId="{493C34EC-B8AA-4FF1-A2CB-67D0E997D600}"/>
          </ac:spMkLst>
        </pc:spChg>
        <pc:spChg chg="add mod">
          <ac:chgData name="Sanja Šikovec" userId="05b0d955-8db8-41c5-b90b-8fc199c53ce1" providerId="ADAL" clId="{1E0BA8AE-76B9-4252-ACF2-D19FA04384F5}" dt="2020-05-12T20:56:40.652" v="290" actId="20577"/>
          <ac:spMkLst>
            <pc:docMk/>
            <pc:sldMk cId="4031669298" sldId="272"/>
            <ac:spMk id="7" creationId="{10028070-997A-4D16-A877-9D34A074FC98}"/>
          </ac:spMkLst>
        </pc:spChg>
        <pc:spChg chg="add mod">
          <ac:chgData name="Sanja Šikovec" userId="05b0d955-8db8-41c5-b90b-8fc199c53ce1" providerId="ADAL" clId="{1E0BA8AE-76B9-4252-ACF2-D19FA04384F5}" dt="2020-05-12T20:57:01.797" v="312" actId="14100"/>
          <ac:spMkLst>
            <pc:docMk/>
            <pc:sldMk cId="4031669298" sldId="272"/>
            <ac:spMk id="8" creationId="{F131CFEC-1B78-414E-9E33-69D235E06F51}"/>
          </ac:spMkLst>
        </pc:spChg>
        <pc:spChg chg="add mod">
          <ac:chgData name="Sanja Šikovec" userId="05b0d955-8db8-41c5-b90b-8fc199c53ce1" providerId="ADAL" clId="{1E0BA8AE-76B9-4252-ACF2-D19FA04384F5}" dt="2020-05-12T20:57:15.463" v="319" actId="14100"/>
          <ac:spMkLst>
            <pc:docMk/>
            <pc:sldMk cId="4031669298" sldId="272"/>
            <ac:spMk id="9" creationId="{646E718A-47E2-46F6-AF49-91EE4AC6A884}"/>
          </ac:spMkLst>
        </pc:spChg>
        <pc:spChg chg="add mod">
          <ac:chgData name="Sanja Šikovec" userId="05b0d955-8db8-41c5-b90b-8fc199c53ce1" providerId="ADAL" clId="{1E0BA8AE-76B9-4252-ACF2-D19FA04384F5}" dt="2020-05-12T20:57:26.855" v="329" actId="14100"/>
          <ac:spMkLst>
            <pc:docMk/>
            <pc:sldMk cId="4031669298" sldId="272"/>
            <ac:spMk id="10" creationId="{480705AC-DC10-483D-BC57-707FA9BFC604}"/>
          </ac:spMkLst>
        </pc:spChg>
        <pc:picChg chg="add">
          <ac:chgData name="Sanja Šikovec" userId="05b0d955-8db8-41c5-b90b-8fc199c53ce1" providerId="ADAL" clId="{1E0BA8AE-76B9-4252-ACF2-D19FA04384F5}" dt="2020-05-12T20:53:37.015" v="154"/>
          <ac:picMkLst>
            <pc:docMk/>
            <pc:sldMk cId="4031669298" sldId="272"/>
            <ac:picMk id="2" creationId="{23F84EAF-F6E4-4184-9A6F-232D40645FA4}"/>
          </ac:picMkLst>
        </pc:picChg>
      </pc:sldChg>
      <pc:sldChg chg="new del">
        <pc:chgData name="Sanja Šikovec" userId="05b0d955-8db8-41c5-b90b-8fc199c53ce1" providerId="ADAL" clId="{1E0BA8AE-76B9-4252-ACF2-D19FA04384F5}" dt="2020-05-12T20:58:45.138" v="331" actId="47"/>
        <pc:sldMkLst>
          <pc:docMk/>
          <pc:sldMk cId="813919439" sldId="273"/>
        </pc:sldMkLst>
      </pc:sldChg>
      <pc:sldChg chg="addSp delSp modSp new mod">
        <pc:chgData name="Sanja Šikovec" userId="05b0d955-8db8-41c5-b90b-8fc199c53ce1" providerId="ADAL" clId="{1E0BA8AE-76B9-4252-ACF2-D19FA04384F5}" dt="2020-05-13T19:35:19.006" v="559" actId="1076"/>
        <pc:sldMkLst>
          <pc:docMk/>
          <pc:sldMk cId="1022502437" sldId="273"/>
        </pc:sldMkLst>
        <pc:spChg chg="add mod">
          <ac:chgData name="Sanja Šikovec" userId="05b0d955-8db8-41c5-b90b-8fc199c53ce1" providerId="ADAL" clId="{1E0BA8AE-76B9-4252-ACF2-D19FA04384F5}" dt="2020-05-13T19:35:19.006" v="559" actId="1076"/>
          <ac:spMkLst>
            <pc:docMk/>
            <pc:sldMk cId="1022502437" sldId="273"/>
            <ac:spMk id="2" creationId="{88EFF633-3709-4E73-B755-F0A649039D54}"/>
          </ac:spMkLst>
        </pc:spChg>
        <pc:spChg chg="add del mod">
          <ac:chgData name="Sanja Šikovec" userId="05b0d955-8db8-41c5-b90b-8fc199c53ce1" providerId="ADAL" clId="{1E0BA8AE-76B9-4252-ACF2-D19FA04384F5}" dt="2020-05-13T19:35:13.687" v="558" actId="478"/>
          <ac:spMkLst>
            <pc:docMk/>
            <pc:sldMk cId="1022502437" sldId="273"/>
            <ac:spMk id="3" creationId="{B494BCCE-9393-4924-B7A0-FBE6B73ADEB5}"/>
          </ac:spMkLst>
        </pc:spChg>
        <pc:spChg chg="add mod">
          <ac:chgData name="Sanja Šikovec" userId="05b0d955-8db8-41c5-b90b-8fc199c53ce1" providerId="ADAL" clId="{1E0BA8AE-76B9-4252-ACF2-D19FA04384F5}" dt="2020-05-13T19:35:09.185" v="557" actId="20577"/>
          <ac:spMkLst>
            <pc:docMk/>
            <pc:sldMk cId="1022502437" sldId="273"/>
            <ac:spMk id="4" creationId="{8B9D53A0-1A2E-4526-A2F3-E53038CC4E5D}"/>
          </ac:spMkLst>
        </pc:spChg>
        <pc:spChg chg="add mod">
          <ac:chgData name="Sanja Šikovec" userId="05b0d955-8db8-41c5-b90b-8fc199c53ce1" providerId="ADAL" clId="{1E0BA8AE-76B9-4252-ACF2-D19FA04384F5}" dt="2020-05-13T19:30:29.231" v="446" actId="207"/>
          <ac:spMkLst>
            <pc:docMk/>
            <pc:sldMk cId="1022502437" sldId="273"/>
            <ac:spMk id="5" creationId="{CBC67F79-6AC6-4FD4-88B7-ECF793455659}"/>
          </ac:spMkLst>
        </pc:spChg>
        <pc:spChg chg="add mod">
          <ac:chgData name="Sanja Šikovec" userId="05b0d955-8db8-41c5-b90b-8fc199c53ce1" providerId="ADAL" clId="{1E0BA8AE-76B9-4252-ACF2-D19FA04384F5}" dt="2020-05-13T19:34:10.907" v="463" actId="14100"/>
          <ac:spMkLst>
            <pc:docMk/>
            <pc:sldMk cId="1022502437" sldId="273"/>
            <ac:spMk id="6" creationId="{2A7998AE-8F45-451E-BD54-7A1CD61766F3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96FEC3-726F-4E5D-B95E-E4DADC3A81B6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0ED5D1D1-E5C0-430B-80AE-DC8B99052174}">
      <dgm:prSet phldrT="[Text]" custT="1"/>
      <dgm:spPr>
        <a:solidFill>
          <a:srgbClr val="92D050"/>
        </a:solidFill>
      </dgm:spPr>
      <dgm:t>
        <a:bodyPr/>
        <a:lstStyle/>
        <a:p>
          <a:r>
            <a:rPr lang="sl-SI" sz="1800" b="1" dirty="0">
              <a:solidFill>
                <a:schemeClr val="tx1"/>
              </a:solidFill>
            </a:rPr>
            <a:t>PRIDVORNA ZEMLJA</a:t>
          </a:r>
        </a:p>
      </dgm:t>
    </dgm:pt>
    <dgm:pt modelId="{6717C661-83DA-4016-9878-838DF3D109D4}" type="parTrans" cxnId="{8C2F13F9-7CD4-482B-825B-A167E4FABE7F}">
      <dgm:prSet/>
      <dgm:spPr/>
      <dgm:t>
        <a:bodyPr/>
        <a:lstStyle/>
        <a:p>
          <a:endParaRPr lang="sl-SI"/>
        </a:p>
      </dgm:t>
    </dgm:pt>
    <dgm:pt modelId="{7C8F545B-56CB-4CDD-866F-243A64357A24}" type="sibTrans" cxnId="{8C2F13F9-7CD4-482B-825B-A167E4FABE7F}">
      <dgm:prSet/>
      <dgm:spPr/>
      <dgm:t>
        <a:bodyPr/>
        <a:lstStyle/>
        <a:p>
          <a:endParaRPr lang="sl-SI"/>
        </a:p>
      </dgm:t>
    </dgm:pt>
    <dgm:pt modelId="{D501E2BD-462B-42AF-BCF3-C026945B6223}">
      <dgm:prSet phldrT="[Text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sl-SI" sz="1800" b="1" dirty="0">
              <a:solidFill>
                <a:schemeClr val="tx1"/>
              </a:solidFill>
            </a:rPr>
            <a:t>ZAKUPNA ZEMLJA</a:t>
          </a:r>
        </a:p>
      </dgm:t>
    </dgm:pt>
    <dgm:pt modelId="{F326CEDC-B65B-44EA-A7EC-530B15F1404A}" type="parTrans" cxnId="{00A441A0-5D27-4815-BF40-837B9117E888}">
      <dgm:prSet/>
      <dgm:spPr/>
      <dgm:t>
        <a:bodyPr/>
        <a:lstStyle/>
        <a:p>
          <a:endParaRPr lang="sl-SI"/>
        </a:p>
      </dgm:t>
    </dgm:pt>
    <dgm:pt modelId="{3B3BEC9F-41E7-4148-A7EC-4F2597034CFF}" type="sibTrans" cxnId="{00A441A0-5D27-4815-BF40-837B9117E888}">
      <dgm:prSet/>
      <dgm:spPr/>
      <dgm:t>
        <a:bodyPr/>
        <a:lstStyle/>
        <a:p>
          <a:endParaRPr lang="sl-SI"/>
        </a:p>
      </dgm:t>
    </dgm:pt>
    <dgm:pt modelId="{B2FF5E7B-FB97-44C9-9C52-59D1EF50BE7A}">
      <dgm:prSet phldrT="[Text]" custT="1"/>
      <dgm:spPr>
        <a:solidFill>
          <a:srgbClr val="00B050"/>
        </a:solidFill>
      </dgm:spPr>
      <dgm:t>
        <a:bodyPr/>
        <a:lstStyle/>
        <a:p>
          <a:r>
            <a:rPr lang="sl-SI" sz="1800" b="1" dirty="0">
              <a:solidFill>
                <a:schemeClr val="tx1"/>
              </a:solidFill>
            </a:rPr>
            <a:t>SKUPNA ZEMLJA</a:t>
          </a:r>
        </a:p>
      </dgm:t>
    </dgm:pt>
    <dgm:pt modelId="{9DA2C027-1F06-492B-AE48-E4977B51D97C}" type="parTrans" cxnId="{5EE312FD-DB25-4B65-B33D-D31983402FFA}">
      <dgm:prSet/>
      <dgm:spPr/>
      <dgm:t>
        <a:bodyPr/>
        <a:lstStyle/>
        <a:p>
          <a:endParaRPr lang="sl-SI"/>
        </a:p>
      </dgm:t>
    </dgm:pt>
    <dgm:pt modelId="{E65A243E-EF9F-423F-AB9B-F54939C8BDA2}" type="sibTrans" cxnId="{5EE312FD-DB25-4B65-B33D-D31983402FFA}">
      <dgm:prSet/>
      <dgm:spPr/>
      <dgm:t>
        <a:bodyPr/>
        <a:lstStyle/>
        <a:p>
          <a:endParaRPr lang="sl-SI"/>
        </a:p>
      </dgm:t>
    </dgm:pt>
    <dgm:pt modelId="{FAC07FA5-EFDC-4FB5-A2C9-3587096B5138}" type="pres">
      <dgm:prSet presAssocID="{BA96FEC3-726F-4E5D-B95E-E4DADC3A81B6}" presName="compositeShape" presStyleCnt="0">
        <dgm:presLayoutVars>
          <dgm:chMax val="7"/>
          <dgm:dir/>
          <dgm:resizeHandles val="exact"/>
        </dgm:presLayoutVars>
      </dgm:prSet>
      <dgm:spPr/>
    </dgm:pt>
    <dgm:pt modelId="{422A6C1B-25D5-4B8F-80B7-31FDB168CA99}" type="pres">
      <dgm:prSet presAssocID="{BA96FEC3-726F-4E5D-B95E-E4DADC3A81B6}" presName="wedge1" presStyleLbl="node1" presStyleIdx="0" presStyleCnt="3"/>
      <dgm:spPr/>
    </dgm:pt>
    <dgm:pt modelId="{F1246BA3-CCCF-44D9-B667-0850A3CADDED}" type="pres">
      <dgm:prSet presAssocID="{BA96FEC3-726F-4E5D-B95E-E4DADC3A81B6}" presName="dummy1a" presStyleCnt="0"/>
      <dgm:spPr/>
    </dgm:pt>
    <dgm:pt modelId="{C638965B-ED81-4313-B71B-6120445FE1B2}" type="pres">
      <dgm:prSet presAssocID="{BA96FEC3-726F-4E5D-B95E-E4DADC3A81B6}" presName="dummy1b" presStyleCnt="0"/>
      <dgm:spPr/>
    </dgm:pt>
    <dgm:pt modelId="{5AD94A10-A758-43EA-B624-E5F9EB1F6A1B}" type="pres">
      <dgm:prSet presAssocID="{BA96FEC3-726F-4E5D-B95E-E4DADC3A81B6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3499A072-15CE-47FA-BDA1-AAD88F719F55}" type="pres">
      <dgm:prSet presAssocID="{BA96FEC3-726F-4E5D-B95E-E4DADC3A81B6}" presName="wedge2" presStyleLbl="node1" presStyleIdx="1" presStyleCnt="3" custLinFactNeighborX="-278" custLinFactNeighborY="811"/>
      <dgm:spPr/>
    </dgm:pt>
    <dgm:pt modelId="{73B4864A-9157-4E84-B6BF-D8B4DB1D68F9}" type="pres">
      <dgm:prSet presAssocID="{BA96FEC3-726F-4E5D-B95E-E4DADC3A81B6}" presName="dummy2a" presStyleCnt="0"/>
      <dgm:spPr/>
    </dgm:pt>
    <dgm:pt modelId="{EA3E41D1-059D-4638-9A65-4A2E85459C3B}" type="pres">
      <dgm:prSet presAssocID="{BA96FEC3-726F-4E5D-B95E-E4DADC3A81B6}" presName="dummy2b" presStyleCnt="0"/>
      <dgm:spPr/>
    </dgm:pt>
    <dgm:pt modelId="{4B4355AC-6D1B-439B-A903-5DD1421078DD}" type="pres">
      <dgm:prSet presAssocID="{BA96FEC3-726F-4E5D-B95E-E4DADC3A81B6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FB7C1EE6-C1BF-4FC3-8B1A-10505EA65DE9}" type="pres">
      <dgm:prSet presAssocID="{BA96FEC3-726F-4E5D-B95E-E4DADC3A81B6}" presName="wedge3" presStyleLbl="node1" presStyleIdx="2" presStyleCnt="3"/>
      <dgm:spPr/>
    </dgm:pt>
    <dgm:pt modelId="{64386B88-91B0-448A-B587-D6C13AA0A131}" type="pres">
      <dgm:prSet presAssocID="{BA96FEC3-726F-4E5D-B95E-E4DADC3A81B6}" presName="dummy3a" presStyleCnt="0"/>
      <dgm:spPr/>
    </dgm:pt>
    <dgm:pt modelId="{857BF869-BB37-4532-894E-C80410468EB7}" type="pres">
      <dgm:prSet presAssocID="{BA96FEC3-726F-4E5D-B95E-E4DADC3A81B6}" presName="dummy3b" presStyleCnt="0"/>
      <dgm:spPr/>
    </dgm:pt>
    <dgm:pt modelId="{758E68BB-65D3-4F42-AED7-4615365E0E1C}" type="pres">
      <dgm:prSet presAssocID="{BA96FEC3-726F-4E5D-B95E-E4DADC3A81B6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D6575BCD-921B-4673-B185-479FDAF17B83}" type="pres">
      <dgm:prSet presAssocID="{7C8F545B-56CB-4CDD-866F-243A64357A24}" presName="arrowWedge1" presStyleLbl="fgSibTrans2D1" presStyleIdx="0" presStyleCnt="3"/>
      <dgm:spPr/>
    </dgm:pt>
    <dgm:pt modelId="{CEC7AE2F-D09F-4EA1-9646-60147B17EA0C}" type="pres">
      <dgm:prSet presAssocID="{3B3BEC9F-41E7-4148-A7EC-4F2597034CFF}" presName="arrowWedge2" presStyleLbl="fgSibTrans2D1" presStyleIdx="1" presStyleCnt="3"/>
      <dgm:spPr/>
    </dgm:pt>
    <dgm:pt modelId="{001304C3-EA19-4E79-B17A-C06E8C7159C5}" type="pres">
      <dgm:prSet presAssocID="{E65A243E-EF9F-423F-AB9B-F54939C8BDA2}" presName="arrowWedge3" presStyleLbl="fgSibTrans2D1" presStyleIdx="2" presStyleCnt="3"/>
      <dgm:spPr/>
    </dgm:pt>
  </dgm:ptLst>
  <dgm:cxnLst>
    <dgm:cxn modelId="{E4DB5B70-5E20-4582-8E7D-52C229735D29}" type="presOf" srcId="{BA96FEC3-726F-4E5D-B95E-E4DADC3A81B6}" destId="{FAC07FA5-EFDC-4FB5-A2C9-3587096B5138}" srcOrd="0" destOrd="0" presId="urn:microsoft.com/office/officeart/2005/8/layout/cycle8"/>
    <dgm:cxn modelId="{2A1B9570-7493-4A8B-8B9A-CB739093A401}" type="presOf" srcId="{B2FF5E7B-FB97-44C9-9C52-59D1EF50BE7A}" destId="{758E68BB-65D3-4F42-AED7-4615365E0E1C}" srcOrd="1" destOrd="0" presId="urn:microsoft.com/office/officeart/2005/8/layout/cycle8"/>
    <dgm:cxn modelId="{94680B8F-C60E-4DD8-98E4-F5F78D89723F}" type="presOf" srcId="{0ED5D1D1-E5C0-430B-80AE-DC8B99052174}" destId="{422A6C1B-25D5-4B8F-80B7-31FDB168CA99}" srcOrd="0" destOrd="0" presId="urn:microsoft.com/office/officeart/2005/8/layout/cycle8"/>
    <dgm:cxn modelId="{9ED0F59A-2B56-47F3-B225-23DB4B8FFA04}" type="presOf" srcId="{D501E2BD-462B-42AF-BCF3-C026945B6223}" destId="{3499A072-15CE-47FA-BDA1-AAD88F719F55}" srcOrd="0" destOrd="0" presId="urn:microsoft.com/office/officeart/2005/8/layout/cycle8"/>
    <dgm:cxn modelId="{687D029E-00BC-4080-B512-C405853CCA9B}" type="presOf" srcId="{0ED5D1D1-E5C0-430B-80AE-DC8B99052174}" destId="{5AD94A10-A758-43EA-B624-E5F9EB1F6A1B}" srcOrd="1" destOrd="0" presId="urn:microsoft.com/office/officeart/2005/8/layout/cycle8"/>
    <dgm:cxn modelId="{00A441A0-5D27-4815-BF40-837B9117E888}" srcId="{BA96FEC3-726F-4E5D-B95E-E4DADC3A81B6}" destId="{D501E2BD-462B-42AF-BCF3-C026945B6223}" srcOrd="1" destOrd="0" parTransId="{F326CEDC-B65B-44EA-A7EC-530B15F1404A}" sibTransId="{3B3BEC9F-41E7-4148-A7EC-4F2597034CFF}"/>
    <dgm:cxn modelId="{AA5CC7B9-5FFB-4DB0-83BC-9B9550354A75}" type="presOf" srcId="{B2FF5E7B-FB97-44C9-9C52-59D1EF50BE7A}" destId="{FB7C1EE6-C1BF-4FC3-8B1A-10505EA65DE9}" srcOrd="0" destOrd="0" presId="urn:microsoft.com/office/officeart/2005/8/layout/cycle8"/>
    <dgm:cxn modelId="{DB1CB7CF-FC35-4B01-A834-9E6FDFFA7134}" type="presOf" srcId="{D501E2BD-462B-42AF-BCF3-C026945B6223}" destId="{4B4355AC-6D1B-439B-A903-5DD1421078DD}" srcOrd="1" destOrd="0" presId="urn:microsoft.com/office/officeart/2005/8/layout/cycle8"/>
    <dgm:cxn modelId="{8C2F13F9-7CD4-482B-825B-A167E4FABE7F}" srcId="{BA96FEC3-726F-4E5D-B95E-E4DADC3A81B6}" destId="{0ED5D1D1-E5C0-430B-80AE-DC8B99052174}" srcOrd="0" destOrd="0" parTransId="{6717C661-83DA-4016-9878-838DF3D109D4}" sibTransId="{7C8F545B-56CB-4CDD-866F-243A64357A24}"/>
    <dgm:cxn modelId="{5EE312FD-DB25-4B65-B33D-D31983402FFA}" srcId="{BA96FEC3-726F-4E5D-B95E-E4DADC3A81B6}" destId="{B2FF5E7B-FB97-44C9-9C52-59D1EF50BE7A}" srcOrd="2" destOrd="0" parTransId="{9DA2C027-1F06-492B-AE48-E4977B51D97C}" sibTransId="{E65A243E-EF9F-423F-AB9B-F54939C8BDA2}"/>
    <dgm:cxn modelId="{2F4094EE-5D9F-4E04-8B60-A7AAB26E150C}" type="presParOf" srcId="{FAC07FA5-EFDC-4FB5-A2C9-3587096B5138}" destId="{422A6C1B-25D5-4B8F-80B7-31FDB168CA99}" srcOrd="0" destOrd="0" presId="urn:microsoft.com/office/officeart/2005/8/layout/cycle8"/>
    <dgm:cxn modelId="{1D1EAB33-987C-4724-AA70-4AFE039D14D5}" type="presParOf" srcId="{FAC07FA5-EFDC-4FB5-A2C9-3587096B5138}" destId="{F1246BA3-CCCF-44D9-B667-0850A3CADDED}" srcOrd="1" destOrd="0" presId="urn:microsoft.com/office/officeart/2005/8/layout/cycle8"/>
    <dgm:cxn modelId="{F4A928A1-B654-4EF8-A9A3-ECD868E3A105}" type="presParOf" srcId="{FAC07FA5-EFDC-4FB5-A2C9-3587096B5138}" destId="{C638965B-ED81-4313-B71B-6120445FE1B2}" srcOrd="2" destOrd="0" presId="urn:microsoft.com/office/officeart/2005/8/layout/cycle8"/>
    <dgm:cxn modelId="{389B9440-4EC2-4B73-8313-E7CC7710EF06}" type="presParOf" srcId="{FAC07FA5-EFDC-4FB5-A2C9-3587096B5138}" destId="{5AD94A10-A758-43EA-B624-E5F9EB1F6A1B}" srcOrd="3" destOrd="0" presId="urn:microsoft.com/office/officeart/2005/8/layout/cycle8"/>
    <dgm:cxn modelId="{93221008-2DD8-4466-8F14-73B90CFD3C6B}" type="presParOf" srcId="{FAC07FA5-EFDC-4FB5-A2C9-3587096B5138}" destId="{3499A072-15CE-47FA-BDA1-AAD88F719F55}" srcOrd="4" destOrd="0" presId="urn:microsoft.com/office/officeart/2005/8/layout/cycle8"/>
    <dgm:cxn modelId="{0177E981-2CE0-46D7-9D57-9A8ECC978B6A}" type="presParOf" srcId="{FAC07FA5-EFDC-4FB5-A2C9-3587096B5138}" destId="{73B4864A-9157-4E84-B6BF-D8B4DB1D68F9}" srcOrd="5" destOrd="0" presId="urn:microsoft.com/office/officeart/2005/8/layout/cycle8"/>
    <dgm:cxn modelId="{A1FFBA10-8FAE-4119-86C6-AA7C5F1D10CA}" type="presParOf" srcId="{FAC07FA5-EFDC-4FB5-A2C9-3587096B5138}" destId="{EA3E41D1-059D-4638-9A65-4A2E85459C3B}" srcOrd="6" destOrd="0" presId="urn:microsoft.com/office/officeart/2005/8/layout/cycle8"/>
    <dgm:cxn modelId="{197E9837-8DE5-46D0-83D2-5F0A1ECFEEE7}" type="presParOf" srcId="{FAC07FA5-EFDC-4FB5-A2C9-3587096B5138}" destId="{4B4355AC-6D1B-439B-A903-5DD1421078DD}" srcOrd="7" destOrd="0" presId="urn:microsoft.com/office/officeart/2005/8/layout/cycle8"/>
    <dgm:cxn modelId="{6CCE82C7-FBE1-47D3-BA24-D5378FBE5FC4}" type="presParOf" srcId="{FAC07FA5-EFDC-4FB5-A2C9-3587096B5138}" destId="{FB7C1EE6-C1BF-4FC3-8B1A-10505EA65DE9}" srcOrd="8" destOrd="0" presId="urn:microsoft.com/office/officeart/2005/8/layout/cycle8"/>
    <dgm:cxn modelId="{4E829312-C849-4981-AE12-E1670193EBB9}" type="presParOf" srcId="{FAC07FA5-EFDC-4FB5-A2C9-3587096B5138}" destId="{64386B88-91B0-448A-B587-D6C13AA0A131}" srcOrd="9" destOrd="0" presId="urn:microsoft.com/office/officeart/2005/8/layout/cycle8"/>
    <dgm:cxn modelId="{D2BD87F3-A8B5-4B25-9543-1BC0387EB344}" type="presParOf" srcId="{FAC07FA5-EFDC-4FB5-A2C9-3587096B5138}" destId="{857BF869-BB37-4532-894E-C80410468EB7}" srcOrd="10" destOrd="0" presId="urn:microsoft.com/office/officeart/2005/8/layout/cycle8"/>
    <dgm:cxn modelId="{E38315B4-6C47-4A3F-A39C-BAE7D5CA6372}" type="presParOf" srcId="{FAC07FA5-EFDC-4FB5-A2C9-3587096B5138}" destId="{758E68BB-65D3-4F42-AED7-4615365E0E1C}" srcOrd="11" destOrd="0" presId="urn:microsoft.com/office/officeart/2005/8/layout/cycle8"/>
    <dgm:cxn modelId="{620ABFAC-6433-47DE-9142-E7EB82B62322}" type="presParOf" srcId="{FAC07FA5-EFDC-4FB5-A2C9-3587096B5138}" destId="{D6575BCD-921B-4673-B185-479FDAF17B83}" srcOrd="12" destOrd="0" presId="urn:microsoft.com/office/officeart/2005/8/layout/cycle8"/>
    <dgm:cxn modelId="{1E8B468A-C967-4D79-832A-8FBD0D87CF9A}" type="presParOf" srcId="{FAC07FA5-EFDC-4FB5-A2C9-3587096B5138}" destId="{CEC7AE2F-D09F-4EA1-9646-60147B17EA0C}" srcOrd="13" destOrd="0" presId="urn:microsoft.com/office/officeart/2005/8/layout/cycle8"/>
    <dgm:cxn modelId="{0ED809DD-3DFB-44B8-B43F-61783ED552D8}" type="presParOf" srcId="{FAC07FA5-EFDC-4FB5-A2C9-3587096B5138}" destId="{001304C3-EA19-4E79-B17A-C06E8C7159C5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2A6C1B-25D5-4B8F-80B7-31FDB168CA99}">
      <dsp:nvSpPr>
        <dsp:cNvPr id="0" name=""/>
        <dsp:cNvSpPr/>
      </dsp:nvSpPr>
      <dsp:spPr>
        <a:xfrm>
          <a:off x="1411427" y="264159"/>
          <a:ext cx="3413760" cy="3413760"/>
        </a:xfrm>
        <a:prstGeom prst="pie">
          <a:avLst>
            <a:gd name="adj1" fmla="val 16200000"/>
            <a:gd name="adj2" fmla="val 1800000"/>
          </a:avLst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800" b="1" kern="1200" dirty="0">
              <a:solidFill>
                <a:schemeClr val="tx1"/>
              </a:solidFill>
            </a:rPr>
            <a:t>PRIDVORNA ZEMLJA</a:t>
          </a:r>
        </a:p>
      </dsp:txBody>
      <dsp:txXfrm>
        <a:off x="3210560" y="987551"/>
        <a:ext cx="1219200" cy="1016000"/>
      </dsp:txXfrm>
    </dsp:sp>
    <dsp:sp modelId="{3499A072-15CE-47FA-BDA1-AAD88F719F55}">
      <dsp:nvSpPr>
        <dsp:cNvPr id="0" name=""/>
        <dsp:cNvSpPr/>
      </dsp:nvSpPr>
      <dsp:spPr>
        <a:xfrm>
          <a:off x="1331629" y="413765"/>
          <a:ext cx="3413760" cy="3413760"/>
        </a:xfrm>
        <a:prstGeom prst="pie">
          <a:avLst>
            <a:gd name="adj1" fmla="val 1800000"/>
            <a:gd name="adj2" fmla="val 900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800" b="1" kern="1200" dirty="0">
              <a:solidFill>
                <a:schemeClr val="tx1"/>
              </a:solidFill>
            </a:rPr>
            <a:t>ZAKUPNA ZEMLJA</a:t>
          </a:r>
        </a:p>
      </dsp:txBody>
      <dsp:txXfrm>
        <a:off x="2144429" y="2628645"/>
        <a:ext cx="1828800" cy="894080"/>
      </dsp:txXfrm>
    </dsp:sp>
    <dsp:sp modelId="{FB7C1EE6-C1BF-4FC3-8B1A-10505EA65DE9}">
      <dsp:nvSpPr>
        <dsp:cNvPr id="0" name=""/>
        <dsp:cNvSpPr/>
      </dsp:nvSpPr>
      <dsp:spPr>
        <a:xfrm>
          <a:off x="1270812" y="264159"/>
          <a:ext cx="3413760" cy="3413760"/>
        </a:xfrm>
        <a:prstGeom prst="pie">
          <a:avLst>
            <a:gd name="adj1" fmla="val 9000000"/>
            <a:gd name="adj2" fmla="val 1620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800" b="1" kern="1200" dirty="0">
              <a:solidFill>
                <a:schemeClr val="tx1"/>
              </a:solidFill>
            </a:rPr>
            <a:t>SKUPNA ZEMLJA</a:t>
          </a:r>
        </a:p>
      </dsp:txBody>
      <dsp:txXfrm>
        <a:off x="1666240" y="987551"/>
        <a:ext cx="1219200" cy="1016000"/>
      </dsp:txXfrm>
    </dsp:sp>
    <dsp:sp modelId="{D6575BCD-921B-4673-B185-479FDAF17B83}">
      <dsp:nvSpPr>
        <dsp:cNvPr id="0" name=""/>
        <dsp:cNvSpPr/>
      </dsp:nvSpPr>
      <dsp:spPr>
        <a:xfrm>
          <a:off x="1200380" y="52831"/>
          <a:ext cx="3836416" cy="3836416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C7AE2F-D09F-4EA1-9646-60147B17EA0C}">
      <dsp:nvSpPr>
        <dsp:cNvPr id="0" name=""/>
        <dsp:cNvSpPr/>
      </dsp:nvSpPr>
      <dsp:spPr>
        <a:xfrm>
          <a:off x="1120301" y="202221"/>
          <a:ext cx="3836416" cy="3836416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1304C3-EA19-4E79-B17A-C06E8C7159C5}">
      <dsp:nvSpPr>
        <dsp:cNvPr id="0" name=""/>
        <dsp:cNvSpPr/>
      </dsp:nvSpPr>
      <dsp:spPr>
        <a:xfrm>
          <a:off x="1059203" y="52831"/>
          <a:ext cx="3836416" cy="3836416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95D3A-5286-46BF-AFD3-AAE69E432171}" type="datetimeFigureOut">
              <a:rPr lang="sl-SI" smtClean="0"/>
              <a:t>13. 05. 2020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067F0-3224-45CD-BF35-023D0AB754A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99606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95D3A-5286-46BF-AFD3-AAE69E432171}" type="datetimeFigureOut">
              <a:rPr lang="sl-SI" smtClean="0"/>
              <a:t>13. 05. 2020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067F0-3224-45CD-BF35-023D0AB754A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35482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95D3A-5286-46BF-AFD3-AAE69E432171}" type="datetimeFigureOut">
              <a:rPr lang="sl-SI" smtClean="0"/>
              <a:t>13. 05. 2020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067F0-3224-45CD-BF35-023D0AB754A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24225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95D3A-5286-46BF-AFD3-AAE69E432171}" type="datetimeFigureOut">
              <a:rPr lang="sl-SI" smtClean="0"/>
              <a:t>13. 05. 2020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067F0-3224-45CD-BF35-023D0AB754A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28810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95D3A-5286-46BF-AFD3-AAE69E432171}" type="datetimeFigureOut">
              <a:rPr lang="sl-SI" smtClean="0"/>
              <a:t>13. 05. 2020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067F0-3224-45CD-BF35-023D0AB754A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72848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95D3A-5286-46BF-AFD3-AAE69E432171}" type="datetimeFigureOut">
              <a:rPr lang="sl-SI" smtClean="0"/>
              <a:t>13. 05. 2020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067F0-3224-45CD-BF35-023D0AB754A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86822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95D3A-5286-46BF-AFD3-AAE69E432171}" type="datetimeFigureOut">
              <a:rPr lang="sl-SI" smtClean="0"/>
              <a:t>13. 05. 2020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067F0-3224-45CD-BF35-023D0AB754A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74008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95D3A-5286-46BF-AFD3-AAE69E432171}" type="datetimeFigureOut">
              <a:rPr lang="sl-SI" smtClean="0"/>
              <a:t>13. 05. 2020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067F0-3224-45CD-BF35-023D0AB754A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02996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95D3A-5286-46BF-AFD3-AAE69E432171}" type="datetimeFigureOut">
              <a:rPr lang="sl-SI" smtClean="0"/>
              <a:t>13. 05. 2020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067F0-3224-45CD-BF35-023D0AB754A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13998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95D3A-5286-46BF-AFD3-AAE69E432171}" type="datetimeFigureOut">
              <a:rPr lang="sl-SI" smtClean="0"/>
              <a:t>13. 05. 2020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067F0-3224-45CD-BF35-023D0AB754A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0982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95D3A-5286-46BF-AFD3-AAE69E432171}" type="datetimeFigureOut">
              <a:rPr lang="sl-SI" smtClean="0"/>
              <a:t>13. 05. 2020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067F0-3224-45CD-BF35-023D0AB754A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05692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595D3A-5286-46BF-AFD3-AAE69E432171}" type="datetimeFigureOut">
              <a:rPr lang="sl-SI" smtClean="0"/>
              <a:t>13. 05. 2020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7067F0-3224-45CD-BF35-023D0AB754A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32343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7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2.png"/><Relationship Id="rId4" Type="http://schemas.openxmlformats.org/officeDocument/2006/relationships/image" Target="../media/image15.png"/><Relationship Id="rId9" Type="http://schemas.microsoft.com/office/2007/relationships/diagramDrawing" Target="../diagrams/drawing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hyperlink" Target="https://www.youtube.com/watch?v=Ym5n4MFEDkc" TargetMode="Externa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iveworksheets.com/qk274164no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: zaokroženi vogali 1">
            <a:extLst>
              <a:ext uri="{FF2B5EF4-FFF2-40B4-BE49-F238E27FC236}">
                <a16:creationId xmlns:a16="http://schemas.microsoft.com/office/drawing/2014/main" id="{FCAA3FBD-8A2B-48E6-8023-B299052912DE}"/>
              </a:ext>
            </a:extLst>
          </p:cNvPr>
          <p:cNvSpPr/>
          <p:nvPr/>
        </p:nvSpPr>
        <p:spPr>
          <a:xfrm>
            <a:off x="395536" y="1132880"/>
            <a:ext cx="4459389" cy="93610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Broadway" panose="04040905080002020502" pitchFamily="82" charset="0"/>
              </a:rPr>
              <a:t>FEVDALIZEM</a:t>
            </a:r>
            <a:endParaRPr lang="en-SI" sz="3600" dirty="0">
              <a:solidFill>
                <a:srgbClr val="0070C0"/>
              </a:solidFill>
              <a:latin typeface="Broadway" panose="04040905080002020502" pitchFamily="82" charset="0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5CF958E0-B2BB-4D1E-B215-FDB539EFCA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768" y="2221606"/>
            <a:ext cx="6385390" cy="4421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C780A07D-8A85-4604-BF5C-C85DBFD0F3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20072" y="404664"/>
            <a:ext cx="1196268" cy="1196268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3A4595A7-74E7-446C-BC73-F35F2EEFD408}"/>
              </a:ext>
            </a:extLst>
          </p:cNvPr>
          <p:cNvSpPr txBox="1"/>
          <p:nvPr/>
        </p:nvSpPr>
        <p:spPr>
          <a:xfrm>
            <a:off x="323528" y="214511"/>
            <a:ext cx="3888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C000"/>
                </a:solidFill>
                <a:latin typeface="Arial Black" panose="020B0A04020102020204" pitchFamily="34" charset="0"/>
              </a:rPr>
              <a:t>1. URA</a:t>
            </a:r>
            <a:endParaRPr lang="en-SI" sz="4800" b="1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998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17303"/>
            <a:ext cx="3284785" cy="3677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476672"/>
            <a:ext cx="4752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>
                <a:solidFill>
                  <a:schemeClr val="bg1"/>
                </a:solidFill>
              </a:rPr>
              <a:t>2. ZEMLJIŠKO GOSPOSTVO</a:t>
            </a: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721345904"/>
              </p:ext>
            </p:extLst>
          </p:nvPr>
        </p:nvGraphicFramePr>
        <p:xfrm>
          <a:off x="0" y="1863093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3" name="Rounded Rectangular Callout 12"/>
          <p:cNvSpPr/>
          <p:nvPr/>
        </p:nvSpPr>
        <p:spPr>
          <a:xfrm>
            <a:off x="3635896" y="1700808"/>
            <a:ext cx="1872208" cy="1152128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b="1" dirty="0">
                <a:solidFill>
                  <a:schemeClr val="tx1"/>
                </a:solidFill>
              </a:rPr>
              <a:t>DVOR – SAMO ZA FEVDALCA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2339752" y="5373216"/>
            <a:ext cx="2808312" cy="1131101"/>
          </a:xfrm>
          <a:prstGeom prst="wedgeRoundRectCallout">
            <a:avLst>
              <a:gd name="adj1" fmla="val -20388"/>
              <a:gd name="adj2" fmla="val -6779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b="1" dirty="0">
                <a:solidFill>
                  <a:schemeClr val="tx1"/>
                </a:solidFill>
              </a:rPr>
              <a:t>PODLOŽNIKI V ZAKUPU (tlaka, dajatve)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395536" y="2060848"/>
            <a:ext cx="1872208" cy="792088"/>
          </a:xfrm>
          <a:prstGeom prst="wedgeRoundRectCallout">
            <a:avLst>
              <a:gd name="adj1" fmla="val 24519"/>
              <a:gd name="adj2" fmla="val 6627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b="1" dirty="0">
                <a:solidFill>
                  <a:schemeClr val="tx1"/>
                </a:solidFill>
              </a:rPr>
              <a:t>GOZD, PAŠNIKI</a:t>
            </a:r>
          </a:p>
        </p:txBody>
      </p:sp>
      <p:pic>
        <p:nvPicPr>
          <p:cNvPr id="3" name="4">
            <a:hlinkClick r:id="" action="ppaction://media"/>
            <a:extLst>
              <a:ext uri="{FF2B5EF4-FFF2-40B4-BE49-F238E27FC236}">
                <a16:creationId xmlns:a16="http://schemas.microsoft.com/office/drawing/2014/main" id="{07FF5811-0B4C-4634-AFED-B636472258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732240" y="4653136"/>
            <a:ext cx="1113656" cy="111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516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699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Graphic spid="8" grpId="0">
        <p:bldAsOne/>
      </p:bldGraphic>
      <p:bldP spid="13" grpId="0" animBg="1"/>
      <p:bldP spid="14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23F84EAF-F6E4-4184-9A6F-232D40645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34" y="798348"/>
            <a:ext cx="8900931" cy="5261304"/>
          </a:xfrm>
          <a:prstGeom prst="rect">
            <a:avLst/>
          </a:prstGeom>
        </p:spPr>
      </p:pic>
      <p:sp>
        <p:nvSpPr>
          <p:cNvPr id="3" name="PoljeZBesedilom 2">
            <a:extLst>
              <a:ext uri="{FF2B5EF4-FFF2-40B4-BE49-F238E27FC236}">
                <a16:creationId xmlns:a16="http://schemas.microsoft.com/office/drawing/2014/main" id="{08CF60DF-6ACC-458E-AF89-45B9F581A271}"/>
              </a:ext>
            </a:extLst>
          </p:cNvPr>
          <p:cNvSpPr txBox="1"/>
          <p:nvPr/>
        </p:nvSpPr>
        <p:spPr>
          <a:xfrm>
            <a:off x="251520" y="6165304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Zemljiško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gospostvo</a:t>
            </a:r>
            <a:endParaRPr lang="en-SI" dirty="0">
              <a:solidFill>
                <a:schemeClr val="bg1"/>
              </a:solidFill>
            </a:endParaRPr>
          </a:p>
        </p:txBody>
      </p:sp>
      <p:sp>
        <p:nvSpPr>
          <p:cNvPr id="4" name="Pravokotnik: zaokroženi vogali 3">
            <a:extLst>
              <a:ext uri="{FF2B5EF4-FFF2-40B4-BE49-F238E27FC236}">
                <a16:creationId xmlns:a16="http://schemas.microsoft.com/office/drawing/2014/main" id="{94242632-2911-45A1-B617-E651EAE2C7C8}"/>
              </a:ext>
            </a:extLst>
          </p:cNvPr>
          <p:cNvSpPr/>
          <p:nvPr/>
        </p:nvSpPr>
        <p:spPr>
          <a:xfrm>
            <a:off x="1043608" y="798348"/>
            <a:ext cx="1584176" cy="3984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SAMOSTAN</a:t>
            </a:r>
            <a:endParaRPr lang="en-SI" dirty="0"/>
          </a:p>
        </p:txBody>
      </p:sp>
      <p:sp>
        <p:nvSpPr>
          <p:cNvPr id="5" name="Pravokotnik: zaokroženi vogali 4">
            <a:extLst>
              <a:ext uri="{FF2B5EF4-FFF2-40B4-BE49-F238E27FC236}">
                <a16:creationId xmlns:a16="http://schemas.microsoft.com/office/drawing/2014/main" id="{9CF3DB2F-7CB9-4726-8A59-CB9424366C71}"/>
              </a:ext>
            </a:extLst>
          </p:cNvPr>
          <p:cNvSpPr/>
          <p:nvPr/>
        </p:nvSpPr>
        <p:spPr>
          <a:xfrm>
            <a:off x="121534" y="2060848"/>
            <a:ext cx="1930186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VAS S SAMOSTANSKIMI</a:t>
            </a:r>
          </a:p>
          <a:p>
            <a:pPr algn="ctr"/>
            <a:r>
              <a:rPr lang="en-US" dirty="0"/>
              <a:t>PODLOŽNIKI</a:t>
            </a:r>
            <a:endParaRPr lang="en-SI" dirty="0"/>
          </a:p>
        </p:txBody>
      </p:sp>
      <p:sp>
        <p:nvSpPr>
          <p:cNvPr id="6" name="Pravokotnik: zaokroženi vogali 5">
            <a:extLst>
              <a:ext uri="{FF2B5EF4-FFF2-40B4-BE49-F238E27FC236}">
                <a16:creationId xmlns:a16="http://schemas.microsoft.com/office/drawing/2014/main" id="{493C34EC-B8AA-4FF1-A2CB-67D0E997D600}"/>
              </a:ext>
            </a:extLst>
          </p:cNvPr>
          <p:cNvSpPr/>
          <p:nvPr/>
        </p:nvSpPr>
        <p:spPr>
          <a:xfrm>
            <a:off x="5724130" y="1154078"/>
            <a:ext cx="2592286" cy="5467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VAS, KJER SO ŽIVELI KMETJE</a:t>
            </a:r>
            <a:endParaRPr lang="en-SI" dirty="0"/>
          </a:p>
        </p:txBody>
      </p:sp>
      <p:sp>
        <p:nvSpPr>
          <p:cNvPr id="7" name="Pravokotnik: zaokroženi vogali 6">
            <a:extLst>
              <a:ext uri="{FF2B5EF4-FFF2-40B4-BE49-F238E27FC236}">
                <a16:creationId xmlns:a16="http://schemas.microsoft.com/office/drawing/2014/main" id="{10028070-997A-4D16-A877-9D34A074FC98}"/>
              </a:ext>
            </a:extLst>
          </p:cNvPr>
          <p:cNvSpPr/>
          <p:nvPr/>
        </p:nvSpPr>
        <p:spPr>
          <a:xfrm>
            <a:off x="7308304" y="2708920"/>
            <a:ext cx="1930186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PARCELE, DODELJENE KMETOM</a:t>
            </a:r>
            <a:endParaRPr lang="en-SI" dirty="0"/>
          </a:p>
        </p:txBody>
      </p:sp>
      <p:sp>
        <p:nvSpPr>
          <p:cNvPr id="8" name="Pravokotnik: zaokroženi vogali 7">
            <a:extLst>
              <a:ext uri="{FF2B5EF4-FFF2-40B4-BE49-F238E27FC236}">
                <a16:creationId xmlns:a16="http://schemas.microsoft.com/office/drawing/2014/main" id="{F131CFEC-1B78-414E-9E33-69D235E06F51}"/>
              </a:ext>
            </a:extLst>
          </p:cNvPr>
          <p:cNvSpPr/>
          <p:nvPr/>
        </p:nvSpPr>
        <p:spPr>
          <a:xfrm>
            <a:off x="5220072" y="5512922"/>
            <a:ext cx="2592286" cy="5467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PRIDVORNA ZEMLJA</a:t>
            </a:r>
            <a:endParaRPr lang="en-SI" dirty="0"/>
          </a:p>
        </p:txBody>
      </p:sp>
      <p:sp>
        <p:nvSpPr>
          <p:cNvPr id="9" name="Pravokotnik: zaokroženi vogali 8">
            <a:extLst>
              <a:ext uri="{FF2B5EF4-FFF2-40B4-BE49-F238E27FC236}">
                <a16:creationId xmlns:a16="http://schemas.microsoft.com/office/drawing/2014/main" id="{646E718A-47E2-46F6-AF49-91EE4AC6A884}"/>
              </a:ext>
            </a:extLst>
          </p:cNvPr>
          <p:cNvSpPr/>
          <p:nvPr/>
        </p:nvSpPr>
        <p:spPr>
          <a:xfrm>
            <a:off x="3563888" y="5355192"/>
            <a:ext cx="1440158" cy="5467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VAS</a:t>
            </a:r>
            <a:endParaRPr lang="en-SI" dirty="0"/>
          </a:p>
        </p:txBody>
      </p:sp>
      <p:sp>
        <p:nvSpPr>
          <p:cNvPr id="10" name="Pravokotnik: zaokroženi vogali 9">
            <a:extLst>
              <a:ext uri="{FF2B5EF4-FFF2-40B4-BE49-F238E27FC236}">
                <a16:creationId xmlns:a16="http://schemas.microsoft.com/office/drawing/2014/main" id="{480705AC-DC10-483D-BC57-707FA9BFC604}"/>
              </a:ext>
            </a:extLst>
          </p:cNvPr>
          <p:cNvSpPr/>
          <p:nvPr/>
        </p:nvSpPr>
        <p:spPr>
          <a:xfrm>
            <a:off x="4499993" y="2902405"/>
            <a:ext cx="1296143" cy="5467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GRAD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40316692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404664"/>
            <a:ext cx="7416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>
                <a:solidFill>
                  <a:schemeClr val="bg1"/>
                </a:solidFill>
              </a:rPr>
              <a:t>3. POLOŽAJ KMETOV </a:t>
            </a:r>
            <a:r>
              <a:rPr lang="sl-SI" sz="2000" dirty="0">
                <a:solidFill>
                  <a:schemeClr val="bg1"/>
                </a:solidFill>
              </a:rPr>
              <a:t>(nesvobodni, zastonj delovna sila)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877343"/>
            <a:ext cx="5327650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413385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82" y="2721220"/>
            <a:ext cx="5761037" cy="327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1990" y="2287897"/>
            <a:ext cx="2066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solidFill>
                  <a:schemeClr val="bg1"/>
                </a:solidFill>
              </a:rPr>
              <a:t>DAJATVE:</a:t>
            </a:r>
          </a:p>
        </p:txBody>
      </p:sp>
      <p:pic>
        <p:nvPicPr>
          <p:cNvPr id="3" name="5">
            <a:hlinkClick r:id="" action="ppaction://media"/>
            <a:extLst>
              <a:ext uri="{FF2B5EF4-FFF2-40B4-BE49-F238E27FC236}">
                <a16:creationId xmlns:a16="http://schemas.microsoft.com/office/drawing/2014/main" id="{FFDCC918-C3CC-4E2B-9014-8C59912296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52000" y="2816087"/>
            <a:ext cx="878412" cy="87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60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947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876" y="369904"/>
            <a:ext cx="5211068" cy="6118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ravokotnik: zaokroženi vogali 5">
            <a:hlinkClick r:id="rId5"/>
            <a:extLst>
              <a:ext uri="{FF2B5EF4-FFF2-40B4-BE49-F238E27FC236}">
                <a16:creationId xmlns:a16="http://schemas.microsoft.com/office/drawing/2014/main" id="{13E54F8F-1711-4AF6-8B24-7DCFAC1CA12F}"/>
              </a:ext>
            </a:extLst>
          </p:cNvPr>
          <p:cNvSpPr/>
          <p:nvPr/>
        </p:nvSpPr>
        <p:spPr>
          <a:xfrm>
            <a:off x="1115616" y="3140968"/>
            <a:ext cx="1958755" cy="15121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C000"/>
                </a:solidFill>
              </a:rPr>
              <a:t>Video: FEVDALIZEM</a:t>
            </a:r>
            <a:endParaRPr lang="en-SI" sz="2400" b="1" dirty="0">
              <a:solidFill>
                <a:srgbClr val="FFC000"/>
              </a:solidFill>
            </a:endParaRPr>
          </a:p>
        </p:txBody>
      </p:sp>
      <p:pic>
        <p:nvPicPr>
          <p:cNvPr id="7" name="6">
            <a:hlinkClick r:id="" action="ppaction://media"/>
            <a:extLst>
              <a:ext uri="{FF2B5EF4-FFF2-40B4-BE49-F238E27FC236}">
                <a16:creationId xmlns:a16="http://schemas.microsoft.com/office/drawing/2014/main" id="{6FB90C4A-DC01-49D5-9088-735D0ACB44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2283" y="476672"/>
            <a:ext cx="936104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39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88EFF633-3709-4E73-B755-F0A649039D54}"/>
              </a:ext>
            </a:extLst>
          </p:cNvPr>
          <p:cNvSpPr txBox="1"/>
          <p:nvPr/>
        </p:nvSpPr>
        <p:spPr>
          <a:xfrm>
            <a:off x="467544" y="692696"/>
            <a:ext cx="3888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C000"/>
                </a:solidFill>
                <a:latin typeface="Arial Black" panose="020B0A04020102020204" pitchFamily="34" charset="0"/>
              </a:rPr>
              <a:t>2. URA</a:t>
            </a:r>
            <a:endParaRPr lang="en-SI" sz="4800" b="1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Pravokotnik: zaokroženi vogali 3">
            <a:extLst>
              <a:ext uri="{FF2B5EF4-FFF2-40B4-BE49-F238E27FC236}">
                <a16:creationId xmlns:a16="http://schemas.microsoft.com/office/drawing/2014/main" id="{8B9D53A0-1A2E-4526-A2F3-E53038CC4E5D}"/>
              </a:ext>
            </a:extLst>
          </p:cNvPr>
          <p:cNvSpPr/>
          <p:nvPr/>
        </p:nvSpPr>
        <p:spPr>
          <a:xfrm>
            <a:off x="323528" y="2204864"/>
            <a:ext cx="3888432" cy="1800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Rešite</a:t>
            </a:r>
            <a:r>
              <a:rPr lang="en-US" sz="2800" dirty="0"/>
              <a:t> </a:t>
            </a:r>
            <a:r>
              <a:rPr lang="en-US" sz="2800" dirty="0" err="1"/>
              <a:t>učni</a:t>
            </a:r>
            <a:r>
              <a:rPr lang="en-US" sz="2800" dirty="0"/>
              <a:t> list in mi </a:t>
            </a:r>
            <a:r>
              <a:rPr lang="en-US" sz="2800" dirty="0" err="1"/>
              <a:t>ga</a:t>
            </a:r>
            <a:r>
              <a:rPr lang="en-US" sz="2800" dirty="0"/>
              <a:t> </a:t>
            </a:r>
            <a:r>
              <a:rPr lang="en-US" sz="2800" dirty="0" err="1"/>
              <a:t>pošljite</a:t>
            </a:r>
            <a:r>
              <a:rPr lang="en-US" sz="2800" dirty="0"/>
              <a:t> v </a:t>
            </a:r>
            <a:r>
              <a:rPr lang="en-US" sz="2800" dirty="0" err="1"/>
              <a:t>pregled</a:t>
            </a:r>
            <a:r>
              <a:rPr lang="en-US" sz="2800" dirty="0"/>
              <a:t>.</a:t>
            </a:r>
            <a:endParaRPr lang="en-SI" dirty="0"/>
          </a:p>
        </p:txBody>
      </p:sp>
      <p:sp>
        <p:nvSpPr>
          <p:cNvPr id="5" name="Puščica: desno 4">
            <a:extLst>
              <a:ext uri="{FF2B5EF4-FFF2-40B4-BE49-F238E27FC236}">
                <a16:creationId xmlns:a16="http://schemas.microsoft.com/office/drawing/2014/main" id="{CBC67F79-6AC6-4FD4-88B7-ECF793455659}"/>
              </a:ext>
            </a:extLst>
          </p:cNvPr>
          <p:cNvSpPr/>
          <p:nvPr/>
        </p:nvSpPr>
        <p:spPr>
          <a:xfrm>
            <a:off x="4644008" y="2708920"/>
            <a:ext cx="1440160" cy="792088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6" name="Pravokotnik: zaokroženi vogali 5">
            <a:hlinkClick r:id="rId2"/>
            <a:extLst>
              <a:ext uri="{FF2B5EF4-FFF2-40B4-BE49-F238E27FC236}">
                <a16:creationId xmlns:a16="http://schemas.microsoft.com/office/drawing/2014/main" id="{2A7998AE-8F45-451E-BD54-7A1CD61766F3}"/>
              </a:ext>
            </a:extLst>
          </p:cNvPr>
          <p:cNvSpPr/>
          <p:nvPr/>
        </p:nvSpPr>
        <p:spPr>
          <a:xfrm>
            <a:off x="6372200" y="2186502"/>
            <a:ext cx="2160240" cy="14585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FEVDALIZEM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1022502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39552" y="332656"/>
            <a:ext cx="7772400" cy="9144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4000" b="1" dirty="0">
                <a:solidFill>
                  <a:srgbClr val="00B050"/>
                </a:solidFill>
                <a:latin typeface="Britannic Bold" pitchFamily="34" charset="0"/>
              </a:rPr>
              <a:t>Karolinška (Frankovska) država</a:t>
            </a:r>
            <a:endParaRPr lang="en-US" sz="4000" b="1" dirty="0">
              <a:solidFill>
                <a:srgbClr val="00B050"/>
              </a:solidFill>
              <a:latin typeface="Britannic Bold" pitchFamily="34" charset="0"/>
            </a:endParaRPr>
          </a:p>
          <a:p>
            <a:r>
              <a:rPr lang="en-US" sz="4000" b="1" dirty="0">
                <a:solidFill>
                  <a:srgbClr val="00B050"/>
                </a:solidFill>
                <a:latin typeface="Britannic Bold" pitchFamily="34" charset="0"/>
              </a:rPr>
              <a:t>(U 134–136) </a:t>
            </a:r>
            <a:endParaRPr lang="sl-SI" sz="4000" b="1" dirty="0">
              <a:solidFill>
                <a:srgbClr val="00B050"/>
              </a:solidFill>
              <a:latin typeface="Britannic Bold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3568" y="1988840"/>
            <a:ext cx="7143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sl-SI" sz="2400" dirty="0">
                <a:solidFill>
                  <a:schemeClr val="bg1"/>
                </a:solidFill>
              </a:rPr>
              <a:t>Od k</a:t>
            </a:r>
            <a:r>
              <a:rPr lang="en-US" sz="2400" dirty="0">
                <a:solidFill>
                  <a:schemeClr val="bg1"/>
                </a:solidFill>
              </a:rPr>
              <a:t>je</a:t>
            </a:r>
            <a:r>
              <a:rPr lang="sl-SI" sz="2400" dirty="0">
                <a:solidFill>
                  <a:schemeClr val="bg1"/>
                </a:solidFill>
              </a:rPr>
              <a:t> ime Karolinška oz. Frankovska država?</a:t>
            </a:r>
          </a:p>
          <a:p>
            <a:pPr marL="342900" indent="-342900">
              <a:buAutoNum type="arabicPeriod"/>
            </a:pPr>
            <a:r>
              <a:rPr lang="sl-SI" sz="2400" dirty="0">
                <a:solidFill>
                  <a:schemeClr val="bg1"/>
                </a:solidFill>
              </a:rPr>
              <a:t>Kdo je vodil državo in katera vera je bila državna vera?</a:t>
            </a:r>
          </a:p>
          <a:p>
            <a:pPr marL="342900" indent="-342900">
              <a:buAutoNum type="arabicPeriod"/>
            </a:pPr>
            <a:r>
              <a:rPr lang="sl-SI" sz="2400" dirty="0">
                <a:solidFill>
                  <a:schemeClr val="bg1"/>
                </a:solidFill>
              </a:rPr>
              <a:t>Zapiši dosežke Karla Martela.</a:t>
            </a:r>
          </a:p>
          <a:p>
            <a:pPr marL="342900" indent="-342900">
              <a:buAutoNum type="arabicPeriod"/>
            </a:pPr>
            <a:r>
              <a:rPr lang="sl-SI" sz="2400" dirty="0">
                <a:solidFill>
                  <a:schemeClr val="bg1"/>
                </a:solidFill>
              </a:rPr>
              <a:t>Kaj vse je dosegel Karel Veliki?</a:t>
            </a:r>
          </a:p>
          <a:p>
            <a:pPr marL="342900" indent="-342900">
              <a:buAutoNum type="arabicPeriod"/>
            </a:pPr>
            <a:r>
              <a:rPr lang="sl-SI" sz="2400" dirty="0">
                <a:solidFill>
                  <a:schemeClr val="bg1"/>
                </a:solidFill>
              </a:rPr>
              <a:t>Kaj se je zgodilo po njegovi smrti?</a:t>
            </a:r>
          </a:p>
        </p:txBody>
      </p:sp>
    </p:spTree>
    <p:extLst>
      <p:ext uri="{BB962C8B-B14F-4D97-AF65-F5344CB8AC3E}">
        <p14:creationId xmlns:p14="http://schemas.microsoft.com/office/powerpoint/2010/main" val="3958045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05" y="705990"/>
            <a:ext cx="7325691" cy="5750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206936" y="188640"/>
            <a:ext cx="8748712" cy="710067"/>
          </a:xfrm>
          <a:prstGeom prst="rect">
            <a:avLst/>
          </a:prstGeom>
          <a:solidFill>
            <a:srgbClr val="FFCCCC"/>
          </a:solidFill>
          <a:ln w="12700">
            <a:solidFill>
              <a:srgbClr val="33CC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eaLnBrk="0" hangingPunct="0"/>
            <a:r>
              <a:rPr lang="sl-SI" b="1" dirty="0">
                <a:solidFill>
                  <a:schemeClr val="accent2"/>
                </a:solidFill>
              </a:rPr>
              <a:t>FRANKOVSKA DRŽAVA</a:t>
            </a:r>
            <a:r>
              <a:rPr lang="sl-SI" dirty="0">
                <a:solidFill>
                  <a:schemeClr val="accent2"/>
                </a:solidFill>
              </a:rPr>
              <a:t> - </a:t>
            </a:r>
            <a:r>
              <a:rPr lang="sl-SI" sz="2000" dirty="0">
                <a:solidFill>
                  <a:srgbClr val="990000"/>
                </a:solidFill>
              </a:rPr>
              <a:t>germanska država v 8. in 9. stoletju, ki je obsegala dele današnje: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468313" y="980728"/>
            <a:ext cx="1019175" cy="2024063"/>
          </a:xfrm>
          <a:prstGeom prst="rect">
            <a:avLst/>
          </a:prstGeom>
          <a:solidFill>
            <a:srgbClr val="99CCFF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sl-SI" dirty="0"/>
              <a:t>Španije</a:t>
            </a:r>
          </a:p>
          <a:p>
            <a:pPr eaLnBrk="0" hangingPunct="0"/>
            <a:r>
              <a:rPr lang="sl-SI" dirty="0"/>
              <a:t>Švice</a:t>
            </a:r>
          </a:p>
          <a:p>
            <a:pPr eaLnBrk="0" hangingPunct="0"/>
            <a:r>
              <a:rPr lang="sl-SI" dirty="0"/>
              <a:t>Italije</a:t>
            </a:r>
          </a:p>
          <a:p>
            <a:pPr eaLnBrk="0" hangingPunct="0"/>
            <a:r>
              <a:rPr lang="sl-SI" dirty="0"/>
              <a:t>Nemčije</a:t>
            </a:r>
          </a:p>
          <a:p>
            <a:pPr eaLnBrk="0" hangingPunct="0"/>
            <a:r>
              <a:rPr lang="sl-SI" dirty="0"/>
              <a:t>Belgije</a:t>
            </a:r>
          </a:p>
          <a:p>
            <a:pPr eaLnBrk="0" hangingPunct="0"/>
            <a:r>
              <a:rPr lang="sl-SI" dirty="0"/>
              <a:t>Francijo</a:t>
            </a:r>
          </a:p>
          <a:p>
            <a:pPr eaLnBrk="0" hangingPunct="0"/>
            <a:r>
              <a:rPr lang="sl-SI" dirty="0"/>
              <a:t>Avstrije</a:t>
            </a: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192755" y="6255168"/>
            <a:ext cx="8748712" cy="402291"/>
          </a:xfrm>
          <a:prstGeom prst="rect">
            <a:avLst/>
          </a:prstGeom>
          <a:solidFill>
            <a:srgbClr val="FFCCCC"/>
          </a:solidFill>
          <a:ln w="12700">
            <a:solidFill>
              <a:srgbClr val="33CC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eaLnBrk="0" hangingPunct="0"/>
            <a:r>
              <a:rPr lang="sl-SI" b="1" dirty="0">
                <a:solidFill>
                  <a:schemeClr val="accent2"/>
                </a:solidFill>
              </a:rPr>
              <a:t>NAZIV KAROLINŠKA DRŽAVA</a:t>
            </a:r>
            <a:r>
              <a:rPr lang="sl-SI" dirty="0">
                <a:solidFill>
                  <a:schemeClr val="accent2"/>
                </a:solidFill>
              </a:rPr>
              <a:t> – </a:t>
            </a:r>
            <a:r>
              <a:rPr lang="sl-SI" sz="2000" dirty="0">
                <a:solidFill>
                  <a:srgbClr val="990000"/>
                </a:solidFill>
              </a:rPr>
              <a:t>po vladarjih iz rodbine KAROLINGOV.</a:t>
            </a:r>
          </a:p>
        </p:txBody>
      </p:sp>
    </p:spTree>
    <p:extLst>
      <p:ext uri="{BB962C8B-B14F-4D97-AF65-F5344CB8AC3E}">
        <p14:creationId xmlns:p14="http://schemas.microsoft.com/office/powerpoint/2010/main" val="72825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260648"/>
            <a:ext cx="6855381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75796" y="3608172"/>
            <a:ext cx="37213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sl-SI" dirty="0">
                <a:solidFill>
                  <a:schemeClr val="bg1"/>
                </a:solidFill>
              </a:rPr>
              <a:t>Karel </a:t>
            </a:r>
            <a:r>
              <a:rPr lang="sl-SI" dirty="0" err="1">
                <a:solidFill>
                  <a:schemeClr val="bg1"/>
                </a:solidFill>
              </a:rPr>
              <a:t>Martel</a:t>
            </a:r>
            <a:r>
              <a:rPr lang="sl-SI" dirty="0">
                <a:solidFill>
                  <a:schemeClr val="bg1"/>
                </a:solidFill>
              </a:rPr>
              <a:t> porazi Saracene</a:t>
            </a:r>
            <a:r>
              <a:rPr lang="en-US" dirty="0">
                <a:solidFill>
                  <a:schemeClr val="bg1"/>
                </a:solidFill>
              </a:rPr>
              <a:t> (</a:t>
            </a:r>
            <a:r>
              <a:rPr lang="en-US" dirty="0" err="1">
                <a:solidFill>
                  <a:schemeClr val="bg1"/>
                </a:solidFill>
              </a:rPr>
              <a:t>Arabce</a:t>
            </a:r>
            <a:r>
              <a:rPr lang="en-US" dirty="0">
                <a:solidFill>
                  <a:schemeClr val="bg1"/>
                </a:solidFill>
              </a:rPr>
              <a:t>)</a:t>
            </a:r>
            <a:br>
              <a:rPr lang="sl-SI" dirty="0">
                <a:solidFill>
                  <a:schemeClr val="bg1"/>
                </a:solidFill>
              </a:rPr>
            </a:br>
            <a:r>
              <a:rPr lang="sl-SI" i="1" dirty="0" err="1">
                <a:solidFill>
                  <a:schemeClr val="bg1"/>
                </a:solidFill>
              </a:rPr>
              <a:t>Chroniques</a:t>
            </a:r>
            <a:r>
              <a:rPr lang="sl-SI" i="1" dirty="0">
                <a:solidFill>
                  <a:schemeClr val="bg1"/>
                </a:solidFill>
              </a:rPr>
              <a:t> de France</a:t>
            </a:r>
            <a:r>
              <a:rPr lang="sl-SI" dirty="0">
                <a:solidFill>
                  <a:schemeClr val="bg1"/>
                </a:solidFill>
              </a:rPr>
              <a:t>, c. 1350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961216"/>
            <a:ext cx="3342059" cy="4598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95936" y="6093296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solidFill>
                  <a:schemeClr val="bg1"/>
                </a:solidFill>
              </a:rPr>
              <a:t>Karel Veliki</a:t>
            </a:r>
          </a:p>
        </p:txBody>
      </p:sp>
    </p:spTree>
    <p:extLst>
      <p:ext uri="{BB962C8B-B14F-4D97-AF65-F5344CB8AC3E}">
        <p14:creationId xmlns:p14="http://schemas.microsoft.com/office/powerpoint/2010/main" val="379525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0"/>
            <a:ext cx="7321550" cy="358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3430036"/>
            <a:ext cx="4896545" cy="3286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64088" y="3789040"/>
            <a:ext cx="3456384" cy="216024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000" b="1" dirty="0">
                <a:solidFill>
                  <a:schemeClr val="tx1"/>
                </a:solidFill>
              </a:rPr>
              <a:t>Karel Veliki </a:t>
            </a:r>
            <a:r>
              <a:rPr lang="sl-SI" sz="2000" dirty="0">
                <a:solidFill>
                  <a:schemeClr val="tx1"/>
                </a:solidFill>
              </a:rPr>
              <a:t>je postal prvi naslednik rimskih cesarjev. V pomoč pri vladanju mu je bila Cerkev. Po letu 822 so pod frankovsko oblast spadali tudi predniki Slovencev.</a:t>
            </a:r>
          </a:p>
        </p:txBody>
      </p:sp>
      <p:sp>
        <p:nvSpPr>
          <p:cNvPr id="3" name="Rectangle 2"/>
          <p:cNvSpPr/>
          <p:nvPr/>
        </p:nvSpPr>
        <p:spPr>
          <a:xfrm>
            <a:off x="179510" y="1412776"/>
            <a:ext cx="1872209" cy="1800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90" y="1549003"/>
            <a:ext cx="1760327" cy="1527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749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6362"/>
            <a:ext cx="7920037" cy="664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53066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6821" y="332656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>
                <a:solidFill>
                  <a:srgbClr val="FFC000"/>
                </a:solidFill>
              </a:rPr>
              <a:t>FEVDALIZEM</a:t>
            </a:r>
            <a:r>
              <a:rPr lang="sl-SI" dirty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15816" y="306541"/>
            <a:ext cx="6048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>
                <a:solidFill>
                  <a:schemeClr val="bg1"/>
                </a:solidFill>
              </a:rPr>
              <a:t>je družbena ureditev, nastala v obdobju </a:t>
            </a:r>
          </a:p>
          <a:p>
            <a:r>
              <a:rPr lang="en-US" sz="2400" dirty="0">
                <a:solidFill>
                  <a:schemeClr val="bg1"/>
                </a:solidFill>
              </a:rPr>
              <a:t>F</a:t>
            </a:r>
            <a:r>
              <a:rPr lang="sl-SI" sz="2400" dirty="0">
                <a:solidFill>
                  <a:schemeClr val="bg1"/>
                </a:solidFill>
              </a:rPr>
              <a:t>rankovske države in se je obdržala do 19. st.</a:t>
            </a:r>
            <a:r>
              <a:rPr lang="sl-SI" sz="2400" dirty="0"/>
              <a:t>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308" y="1153155"/>
            <a:ext cx="7083491" cy="54694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2">
            <a:hlinkClick r:id="" action="ppaction://media"/>
            <a:extLst>
              <a:ext uri="{FF2B5EF4-FFF2-40B4-BE49-F238E27FC236}">
                <a16:creationId xmlns:a16="http://schemas.microsoft.com/office/drawing/2014/main" id="{E43FF4EB-6C5B-4BCA-AFEA-4F7B4C093B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544" y="1153155"/>
            <a:ext cx="1086804" cy="1086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07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83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AutoShape 26"/>
          <p:cNvCxnSpPr>
            <a:cxnSpLocks noChangeShapeType="1"/>
          </p:cNvCxnSpPr>
          <p:nvPr/>
        </p:nvCxnSpPr>
        <p:spPr bwMode="auto">
          <a:xfrm flipH="1">
            <a:off x="2339975" y="3429000"/>
            <a:ext cx="958850" cy="11113"/>
          </a:xfrm>
          <a:prstGeom prst="straightConnector1">
            <a:avLst/>
          </a:prstGeom>
          <a:noFill/>
          <a:ln w="127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" name="Picture 4" descr="auto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588" y="4425950"/>
            <a:ext cx="3559175" cy="243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99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85750" y="1293813"/>
            <a:ext cx="210185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sl-SI" b="1"/>
              <a:t>CERKEV</a:t>
            </a:r>
          </a:p>
          <a:p>
            <a:pPr algn="ctr" eaLnBrk="0" hangingPunct="0"/>
            <a:r>
              <a:rPr lang="sl-SI"/>
              <a:t>Cerkvena gospoda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6659563" y="1268413"/>
            <a:ext cx="207645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sl-SI" b="1"/>
              <a:t>PLEMSTVO</a:t>
            </a:r>
          </a:p>
          <a:p>
            <a:pPr algn="ctr" eaLnBrk="0" hangingPunct="0"/>
            <a:r>
              <a:rPr lang="sl-SI"/>
              <a:t>Posvetna gospoda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6443663" y="4724400"/>
            <a:ext cx="27368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9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sl-SI"/>
              <a:t>Plemiči (</a:t>
            </a:r>
            <a:r>
              <a:rPr lang="sl-SI" b="1"/>
              <a:t>vazali</a:t>
            </a:r>
            <a:r>
              <a:rPr lang="sl-SI"/>
              <a:t>) se kralju </a:t>
            </a:r>
          </a:p>
          <a:p>
            <a:pPr eaLnBrk="0" hangingPunct="0"/>
            <a:r>
              <a:rPr lang="sl-SI"/>
              <a:t>oddolžijo z udeležbo</a:t>
            </a:r>
          </a:p>
          <a:p>
            <a:pPr eaLnBrk="0" hangingPunct="0"/>
            <a:r>
              <a:rPr lang="sl-SI"/>
              <a:t>na vojnih pohodih.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250825" y="4797425"/>
            <a:ext cx="264795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9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sl-SI"/>
              <a:t>Cerkev se kralju </a:t>
            </a:r>
          </a:p>
          <a:p>
            <a:pPr eaLnBrk="0" hangingPunct="0"/>
            <a:r>
              <a:rPr lang="sl-SI"/>
              <a:t>oddolži tako, da s</a:t>
            </a:r>
          </a:p>
          <a:p>
            <a:pPr eaLnBrk="0" hangingPunct="0"/>
            <a:r>
              <a:rPr lang="sl-SI"/>
              <a:t>pomočjo vere </a:t>
            </a:r>
          </a:p>
          <a:p>
            <a:pPr eaLnBrk="0" hangingPunct="0"/>
            <a:r>
              <a:rPr lang="sl-SI"/>
              <a:t>obvladuje podložnike </a:t>
            </a:r>
          </a:p>
          <a:p>
            <a:pPr eaLnBrk="0" hangingPunct="0"/>
            <a:r>
              <a:rPr lang="sl-SI"/>
              <a:t>(</a:t>
            </a:r>
            <a:r>
              <a:rPr lang="sl-SI" i="1"/>
              <a:t>oblast prihaja od boga).</a:t>
            </a:r>
          </a:p>
        </p:txBody>
      </p:sp>
      <p:pic>
        <p:nvPicPr>
          <p:cNvPr id="9" name="Picture 11" descr="auto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775" y="0"/>
            <a:ext cx="1858963" cy="2924175"/>
          </a:xfrm>
          <a:prstGeom prst="rect">
            <a:avLst/>
          </a:prstGeom>
          <a:noFill/>
          <a:ln w="9525">
            <a:solidFill>
              <a:srgbClr val="99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2771775" y="3860800"/>
            <a:ext cx="3600450" cy="1190625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sl-SI" b="1"/>
              <a:t>KMETJE, podložniki</a:t>
            </a:r>
          </a:p>
          <a:p>
            <a:pPr algn="ctr" eaLnBrk="0" hangingPunct="0"/>
            <a:r>
              <a:rPr lang="sl-SI"/>
              <a:t>so podrejeni, vezani na  zemljo, ne smejo se odseliti. Morajo dajati dajatve in hoditi na tlako.</a:t>
            </a:r>
          </a:p>
        </p:txBody>
      </p:sp>
      <p:pic>
        <p:nvPicPr>
          <p:cNvPr id="11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989138"/>
            <a:ext cx="2066925" cy="287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9"/>
          <p:cNvSpPr>
            <a:spLocks noChangeArrowheads="1"/>
          </p:cNvSpPr>
          <p:nvPr/>
        </p:nvSpPr>
        <p:spPr bwMode="auto">
          <a:xfrm>
            <a:off x="3276600" y="2924175"/>
            <a:ext cx="2376488" cy="925513"/>
          </a:xfrm>
          <a:prstGeom prst="rect">
            <a:avLst/>
          </a:prstGeom>
          <a:solidFill>
            <a:srgbClr val="FFFF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sl-SI"/>
              <a:t>NOVA FEVDALNA </a:t>
            </a:r>
          </a:p>
          <a:p>
            <a:pPr algn="ctr"/>
            <a:r>
              <a:rPr lang="sl-SI"/>
              <a:t>GOSPODA</a:t>
            </a:r>
          </a:p>
          <a:p>
            <a:pPr algn="ctr"/>
            <a:r>
              <a:rPr lang="sl-SI"/>
              <a:t>Živi na račun kmetov</a:t>
            </a:r>
          </a:p>
        </p:txBody>
      </p:sp>
      <p:pic>
        <p:nvPicPr>
          <p:cNvPr id="13" name="Picture 2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1989138"/>
            <a:ext cx="2089150" cy="273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23"/>
          <p:cNvSpPr>
            <a:spLocks noChangeArrowheads="1"/>
          </p:cNvSpPr>
          <p:nvPr/>
        </p:nvSpPr>
        <p:spPr bwMode="auto">
          <a:xfrm>
            <a:off x="3514725" y="1879600"/>
            <a:ext cx="1920875" cy="644525"/>
          </a:xfrm>
          <a:prstGeom prst="rect">
            <a:avLst/>
          </a:prstGeom>
          <a:solidFill>
            <a:srgbClr val="FFFF00"/>
          </a:solidFill>
          <a:ln w="317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sl-SI" b="1"/>
              <a:t>KRALJ</a:t>
            </a:r>
          </a:p>
          <a:p>
            <a:pPr algn="ctr"/>
            <a:r>
              <a:rPr lang="sl-SI"/>
              <a:t>Podeljuje zemljo</a:t>
            </a:r>
          </a:p>
        </p:txBody>
      </p:sp>
      <p:cxnSp>
        <p:nvCxnSpPr>
          <p:cNvPr id="15" name="AutoShape 24"/>
          <p:cNvCxnSpPr>
            <a:cxnSpLocks noChangeShapeType="1"/>
            <a:stCxn id="14" idx="1"/>
            <a:endCxn id="11" idx="3"/>
          </p:cNvCxnSpPr>
          <p:nvPr/>
        </p:nvCxnSpPr>
        <p:spPr bwMode="auto">
          <a:xfrm flipH="1">
            <a:off x="2317750" y="2201863"/>
            <a:ext cx="1196975" cy="1227137"/>
          </a:xfrm>
          <a:prstGeom prst="straightConnector1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AutoShape 25"/>
          <p:cNvCxnSpPr>
            <a:cxnSpLocks noChangeShapeType="1"/>
            <a:stCxn id="14" idx="3"/>
            <a:endCxn id="13" idx="1"/>
          </p:cNvCxnSpPr>
          <p:nvPr/>
        </p:nvCxnSpPr>
        <p:spPr bwMode="auto">
          <a:xfrm>
            <a:off x="5435600" y="2201863"/>
            <a:ext cx="1223963" cy="1155700"/>
          </a:xfrm>
          <a:prstGeom prst="straightConnector1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AutoShape 27"/>
          <p:cNvCxnSpPr>
            <a:cxnSpLocks noChangeShapeType="1"/>
          </p:cNvCxnSpPr>
          <p:nvPr/>
        </p:nvCxnSpPr>
        <p:spPr bwMode="auto">
          <a:xfrm>
            <a:off x="5651500" y="3357563"/>
            <a:ext cx="1006475" cy="11112"/>
          </a:xfrm>
          <a:prstGeom prst="straightConnector1">
            <a:avLst/>
          </a:prstGeom>
          <a:noFill/>
          <a:ln w="127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AutoShape 28"/>
          <p:cNvCxnSpPr>
            <a:cxnSpLocks noChangeShapeType="1"/>
            <a:stCxn id="12" idx="0"/>
            <a:endCxn id="14" idx="2"/>
          </p:cNvCxnSpPr>
          <p:nvPr/>
        </p:nvCxnSpPr>
        <p:spPr bwMode="auto">
          <a:xfrm flipV="1">
            <a:off x="4465638" y="2524125"/>
            <a:ext cx="9525" cy="400050"/>
          </a:xfrm>
          <a:prstGeom prst="straightConnector1">
            <a:avLst/>
          </a:prstGeom>
          <a:noFill/>
          <a:ln w="127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Zaobljeni pravokotnik 3"/>
          <p:cNvSpPr/>
          <p:nvPr/>
        </p:nvSpPr>
        <p:spPr>
          <a:xfrm>
            <a:off x="1907704" y="665311"/>
            <a:ext cx="1512168" cy="4378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ALOD</a:t>
            </a:r>
          </a:p>
        </p:txBody>
      </p:sp>
      <p:sp>
        <p:nvSpPr>
          <p:cNvPr id="20" name="Zaobljeni pravokotnik 19"/>
          <p:cNvSpPr/>
          <p:nvPr/>
        </p:nvSpPr>
        <p:spPr>
          <a:xfrm>
            <a:off x="5487314" y="656345"/>
            <a:ext cx="1512168" cy="4378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FEVD</a:t>
            </a:r>
          </a:p>
        </p:txBody>
      </p:sp>
      <p:pic>
        <p:nvPicPr>
          <p:cNvPr id="19" name="3">
            <a:hlinkClick r:id="" action="ppaction://media"/>
            <a:extLst>
              <a:ext uri="{FF2B5EF4-FFF2-40B4-BE49-F238E27FC236}">
                <a16:creationId xmlns:a16="http://schemas.microsoft.com/office/drawing/2014/main" id="{1DE58A55-7F7D-42E4-864F-72F3C3B402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36296" y="183879"/>
            <a:ext cx="1008361" cy="100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987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2165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5" grpId="0" animBg="1" autoUpdateAnimBg="0"/>
      <p:bldP spid="6" grpId="0" animBg="1" autoUpdateAnimBg="0"/>
      <p:bldP spid="7" grpId="0" autoUpdateAnimBg="0"/>
      <p:bldP spid="8" grpId="0" autoUpdateAnimBg="0"/>
      <p:bldP spid="10" grpId="0" animBg="1" autoUpdateAnimBg="0"/>
      <p:bldP spid="12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Extract 1"/>
          <p:cNvSpPr/>
          <p:nvPr/>
        </p:nvSpPr>
        <p:spPr>
          <a:xfrm>
            <a:off x="2051720" y="1101674"/>
            <a:ext cx="3168352" cy="4536504"/>
          </a:xfrm>
          <a:prstGeom prst="flowChartExtra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4" name="Straight Connector 3"/>
          <p:cNvCxnSpPr>
            <a:stCxn id="2" idx="1"/>
            <a:endCxn id="2" idx="3"/>
          </p:cNvCxnSpPr>
          <p:nvPr/>
        </p:nvCxnSpPr>
        <p:spPr>
          <a:xfrm>
            <a:off x="2843808" y="3369926"/>
            <a:ext cx="15841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inus 4"/>
          <p:cNvSpPr/>
          <p:nvPr/>
        </p:nvSpPr>
        <p:spPr>
          <a:xfrm>
            <a:off x="3203848" y="2424027"/>
            <a:ext cx="864096" cy="45719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Minus 5"/>
          <p:cNvSpPr/>
          <p:nvPr/>
        </p:nvSpPr>
        <p:spPr>
          <a:xfrm>
            <a:off x="2411760" y="4603987"/>
            <a:ext cx="2808312" cy="45719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7" name="TextBox 6"/>
          <p:cNvSpPr txBox="1"/>
          <p:nvPr/>
        </p:nvSpPr>
        <p:spPr>
          <a:xfrm>
            <a:off x="2922576" y="1535220"/>
            <a:ext cx="142663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l-SI" sz="4000" dirty="0"/>
              <a:t>KRALJ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34747" y="2632562"/>
            <a:ext cx="157984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l-SI" sz="3200" dirty="0"/>
              <a:t>VAZAL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12976" y="3713558"/>
            <a:ext cx="158417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l-SI" sz="3200" dirty="0"/>
              <a:t>VAZAL 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00535" y="4900057"/>
            <a:ext cx="244827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l-SI" sz="3200" dirty="0"/>
              <a:t>PODLOŽNIKI</a:t>
            </a:r>
          </a:p>
        </p:txBody>
      </p:sp>
      <p:sp>
        <p:nvSpPr>
          <p:cNvPr id="11" name="Minus 10"/>
          <p:cNvSpPr/>
          <p:nvPr/>
        </p:nvSpPr>
        <p:spPr>
          <a:xfrm>
            <a:off x="2781958" y="3374896"/>
            <a:ext cx="1707875" cy="45719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2" name="Right Arrow 11"/>
          <p:cNvSpPr/>
          <p:nvPr/>
        </p:nvSpPr>
        <p:spPr>
          <a:xfrm rot="20433874">
            <a:off x="4533716" y="2205826"/>
            <a:ext cx="1008112" cy="436403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Right Arrow 12"/>
          <p:cNvSpPr/>
          <p:nvPr/>
        </p:nvSpPr>
        <p:spPr>
          <a:xfrm rot="1492800">
            <a:off x="4626236" y="2853727"/>
            <a:ext cx="1008112" cy="436403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TextBox 13"/>
          <p:cNvSpPr txBox="1"/>
          <p:nvPr/>
        </p:nvSpPr>
        <p:spPr>
          <a:xfrm>
            <a:off x="5585711" y="1517471"/>
            <a:ext cx="3334002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l-SI" sz="2000" dirty="0"/>
              <a:t>POSVETNO PLEMSTVO (grof, vojvoda, baron) – udeležujejo se vojnih pohodov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24128" y="2780460"/>
            <a:ext cx="2574978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l-SI" sz="2000" dirty="0"/>
              <a:t>CERKVENO PLEMSTVO (škof) – s pomočjo vere obvladujejo podložnike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4766997" y="3872624"/>
            <a:ext cx="1008112" cy="436403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7" name="TextBox 16"/>
          <p:cNvSpPr txBox="1"/>
          <p:nvPr/>
        </p:nvSpPr>
        <p:spPr>
          <a:xfrm>
            <a:off x="5971988" y="3929001"/>
            <a:ext cx="176836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l-SI" sz="2000" dirty="0"/>
              <a:t>VITEZI – vojni pohodi</a:t>
            </a:r>
          </a:p>
        </p:txBody>
      </p:sp>
      <p:sp>
        <p:nvSpPr>
          <p:cNvPr id="18" name="Right Arrow 17"/>
          <p:cNvSpPr/>
          <p:nvPr/>
        </p:nvSpPr>
        <p:spPr>
          <a:xfrm>
            <a:off x="5220072" y="4900057"/>
            <a:ext cx="1008112" cy="436403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9" name="TextBox 18"/>
          <p:cNvSpPr txBox="1"/>
          <p:nvPr/>
        </p:nvSpPr>
        <p:spPr>
          <a:xfrm>
            <a:off x="6316110" y="4944164"/>
            <a:ext cx="2288338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l-SI" sz="2000" dirty="0"/>
              <a:t>KMETJE – podložniki, obdelujejo zemljo, niso svobodni</a:t>
            </a:r>
          </a:p>
        </p:txBody>
      </p:sp>
      <p:sp>
        <p:nvSpPr>
          <p:cNvPr id="20" name="Right Arrow 19"/>
          <p:cNvSpPr/>
          <p:nvPr/>
        </p:nvSpPr>
        <p:spPr>
          <a:xfrm rot="20184626">
            <a:off x="4467158" y="1209595"/>
            <a:ext cx="1008112" cy="436403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1" name="TextBox 20"/>
          <p:cNvSpPr txBox="1"/>
          <p:nvPr/>
        </p:nvSpPr>
        <p:spPr>
          <a:xfrm>
            <a:off x="5622822" y="306468"/>
            <a:ext cx="3296891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l-SI" sz="2000" dirty="0"/>
              <a:t>LASTNIK VSE ZEMLJE – jo dá v </a:t>
            </a:r>
            <a:r>
              <a:rPr lang="sl-SI" sz="2000" b="1" dirty="0">
                <a:solidFill>
                  <a:srgbClr val="FF0000"/>
                </a:solidFill>
              </a:rPr>
              <a:t>fevd</a:t>
            </a:r>
            <a:r>
              <a:rPr lang="sl-SI" sz="2000" dirty="0"/>
              <a:t> (samo upravljali) ali </a:t>
            </a:r>
            <a:r>
              <a:rPr lang="sl-SI" sz="2000" b="1" dirty="0" err="1">
                <a:solidFill>
                  <a:srgbClr val="FF0000"/>
                </a:solidFill>
              </a:rPr>
              <a:t>alod</a:t>
            </a:r>
            <a:r>
              <a:rPr lang="sl-SI" sz="2000" dirty="0"/>
              <a:t> (trajna last).</a:t>
            </a:r>
          </a:p>
        </p:txBody>
      </p:sp>
      <p:sp>
        <p:nvSpPr>
          <p:cNvPr id="23" name="Curved Right Arrow 22"/>
          <p:cNvSpPr/>
          <p:nvPr/>
        </p:nvSpPr>
        <p:spPr>
          <a:xfrm>
            <a:off x="2107297" y="1723590"/>
            <a:ext cx="648072" cy="1039032"/>
          </a:xfrm>
          <a:prstGeom prst="curv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24" name="Curved Right Arrow 23"/>
          <p:cNvSpPr/>
          <p:nvPr/>
        </p:nvSpPr>
        <p:spPr>
          <a:xfrm>
            <a:off x="1752802" y="2976513"/>
            <a:ext cx="784718" cy="1160789"/>
          </a:xfrm>
          <a:prstGeom prst="curv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25" name="Curved Right Arrow 24"/>
          <p:cNvSpPr/>
          <p:nvPr/>
        </p:nvSpPr>
        <p:spPr>
          <a:xfrm>
            <a:off x="1339010" y="4142136"/>
            <a:ext cx="784718" cy="1160789"/>
          </a:xfrm>
          <a:prstGeom prst="curv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04452" y="270677"/>
            <a:ext cx="16776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800" dirty="0">
                <a:solidFill>
                  <a:schemeClr val="bg1"/>
                </a:solidFill>
              </a:rPr>
              <a:t>1. </a:t>
            </a:r>
          </a:p>
        </p:txBody>
      </p:sp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801775" y="324439"/>
            <a:ext cx="2160587" cy="701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sl-SI" sz="2000" b="1" dirty="0">
                <a:solidFill>
                  <a:schemeClr val="accent2"/>
                </a:solidFill>
                <a:latin typeface="Tahoma" pitchFamily="34" charset="0"/>
              </a:rPr>
              <a:t>FEVDALNI </a:t>
            </a:r>
          </a:p>
          <a:p>
            <a:pPr algn="ctr" eaLnBrk="0" hangingPunct="0"/>
            <a:r>
              <a:rPr lang="sl-SI" sz="2000" b="1" dirty="0">
                <a:solidFill>
                  <a:schemeClr val="accent2"/>
                </a:solidFill>
                <a:latin typeface="Tahoma" pitchFamily="34" charset="0"/>
              </a:rPr>
              <a:t>DRUŽBENI RED</a:t>
            </a:r>
          </a:p>
        </p:txBody>
      </p:sp>
      <p:pic>
        <p:nvPicPr>
          <p:cNvPr id="3" name="3">
            <a:hlinkClick r:id="" action="ppaction://media"/>
            <a:extLst>
              <a:ext uri="{FF2B5EF4-FFF2-40B4-BE49-F238E27FC236}">
                <a16:creationId xmlns:a16="http://schemas.microsoft.com/office/drawing/2014/main" id="{18735DEA-3022-4379-B727-E3013C427D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7521" y="1391712"/>
            <a:ext cx="851393" cy="85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8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2662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374</Words>
  <Application>Microsoft Office PowerPoint</Application>
  <PresentationFormat>Diaprojekcija na zaslonu (4:3)</PresentationFormat>
  <Paragraphs>79</Paragraphs>
  <Slides>14</Slides>
  <Notes>0</Notes>
  <HiddenSlides>0</HiddenSlides>
  <MMClips>7</MMClips>
  <ScaleCrop>false</ScaleCrop>
  <HeadingPairs>
    <vt:vector size="6" baseType="variant">
      <vt:variant>
        <vt:lpstr>Uporabljene pisave</vt:lpstr>
      </vt:variant>
      <vt:variant>
        <vt:i4>6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14</vt:i4>
      </vt:variant>
    </vt:vector>
  </HeadingPairs>
  <TitlesOfParts>
    <vt:vector size="21" baseType="lpstr">
      <vt:lpstr>Arial</vt:lpstr>
      <vt:lpstr>Arial Black</vt:lpstr>
      <vt:lpstr>Britannic Bold</vt:lpstr>
      <vt:lpstr>Broadway</vt:lpstr>
      <vt:lpstr>Calibri</vt:lpstr>
      <vt:lpstr>Tahoma</vt:lpstr>
      <vt:lpstr>Office Theme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Sanja</dc:creator>
  <cp:lastModifiedBy>Sanja Šikovec</cp:lastModifiedBy>
  <cp:revision>18</cp:revision>
  <dcterms:created xsi:type="dcterms:W3CDTF">2013-03-24T11:24:07Z</dcterms:created>
  <dcterms:modified xsi:type="dcterms:W3CDTF">2020-05-13T19:35:21Z</dcterms:modified>
</cp:coreProperties>
</file>