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fFwo7iQsDw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13589" t="24553" r="37216" b="22411"/>
          <a:stretch/>
        </p:blipFill>
        <p:spPr>
          <a:xfrm>
            <a:off x="2560320" y="1371599"/>
            <a:ext cx="6400800" cy="38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06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7529" t="22328" r="39505" b="28823"/>
          <a:stretch/>
        </p:blipFill>
        <p:spPr>
          <a:xfrm>
            <a:off x="7067007" y="708406"/>
            <a:ext cx="4637314" cy="554565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809896" y="862149"/>
            <a:ext cx="67633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000" dirty="0" smtClean="0">
                <a:latin typeface="Bahnschrift" panose="020B0502040204020203" pitchFamily="34" charset="0"/>
              </a:rPr>
              <a:t>POSLUŠAJ, PONOVI IN VISOKO SKOČI!</a:t>
            </a:r>
            <a:endParaRPr lang="sl-SI" sz="3000" dirty="0">
              <a:latin typeface="Bahnschrift" panose="020B0502040204020203" pitchFamily="34" charset="0"/>
            </a:endParaRPr>
          </a:p>
        </p:txBody>
      </p:sp>
      <p:pic>
        <p:nvPicPr>
          <p:cNvPr id="6" name="Glas 060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82240" y="29207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6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Zdaj pa poglej in poslušaj pesem o petih nagajivih opicah…</a:t>
            </a:r>
            <a:br>
              <a:rPr lang="sl-SI" dirty="0" smtClean="0"/>
            </a:br>
            <a:r>
              <a:rPr lang="sl-SI" dirty="0" smtClean="0"/>
              <a:t>Poskusi tudi zapeti!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264120" y="4339402"/>
            <a:ext cx="7896606" cy="1265082"/>
          </a:xfrm>
        </p:spPr>
        <p:txBody>
          <a:bodyPr>
            <a:noAutofit/>
          </a:bodyPr>
          <a:lstStyle/>
          <a:p>
            <a:r>
              <a:rPr lang="sl-SI" sz="3000" dirty="0">
                <a:hlinkClick r:id="rId2"/>
              </a:rPr>
              <a:t>https://www.youtube.com/watch?v=sfFwo7iQsDw</a:t>
            </a:r>
            <a:endParaRPr lang="sl-SI" sz="3000" dirty="0"/>
          </a:p>
        </p:txBody>
      </p:sp>
    </p:spTree>
    <p:extLst>
      <p:ext uri="{BB962C8B-B14F-4D97-AF65-F5344CB8AC3E}">
        <p14:creationId xmlns:p14="http://schemas.microsoft.com/office/powerpoint/2010/main" val="96188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latin typeface="Bahnschrift" panose="020B0502040204020203" pitchFamily="34" charset="0"/>
              </a:rPr>
              <a:t>WHAT‘S THIS?</a:t>
            </a:r>
            <a:br>
              <a:rPr lang="sl-SI" dirty="0" smtClean="0">
                <a:latin typeface="Bahnschrift" panose="020B0502040204020203" pitchFamily="34" charset="0"/>
              </a:rPr>
            </a:br>
            <a:r>
              <a:rPr lang="sl-SI" dirty="0" smtClean="0">
                <a:latin typeface="Bahnschrift" panose="020B0502040204020203" pitchFamily="34" charset="0"/>
              </a:rPr>
              <a:t>YES, IT‘S </a:t>
            </a:r>
            <a:r>
              <a:rPr lang="sl-SI" sz="3600" b="1" dirty="0" smtClean="0">
                <a:latin typeface="Bahnschrift" panose="020B0502040204020203" pitchFamily="34" charset="0"/>
              </a:rPr>
              <a:t>A MONKEY</a:t>
            </a:r>
            <a:r>
              <a:rPr lang="sl-SI" dirty="0" smtClean="0">
                <a:latin typeface="Bahnschrift" panose="020B0502040204020203" pitchFamily="34" charset="0"/>
              </a:rPr>
              <a:t>!</a:t>
            </a:r>
            <a:endParaRPr lang="sl-SI" dirty="0">
              <a:latin typeface="Bahnschrift" panose="020B0502040204020203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820" t="23170" r="39977" b="30507"/>
          <a:stretch/>
        </p:blipFill>
        <p:spPr>
          <a:xfrm>
            <a:off x="3905795" y="2388543"/>
            <a:ext cx="3597834" cy="403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6347" t="27640" r="38793" b="24612"/>
          <a:stretch/>
        </p:blipFill>
        <p:spPr>
          <a:xfrm>
            <a:off x="6252753" y="822960"/>
            <a:ext cx="5229497" cy="5647194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48639" y="822960"/>
            <a:ext cx="65309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000" dirty="0" smtClean="0">
                <a:latin typeface="Bahnschrift" panose="020B0502040204020203" pitchFamily="34" charset="0"/>
              </a:rPr>
              <a:t>1. GLASNO PREŠTEJ OPICE NA SLIKI.</a:t>
            </a:r>
          </a:p>
          <a:p>
            <a:r>
              <a:rPr lang="sl-SI" sz="3000" dirty="0" smtClean="0">
                <a:latin typeface="Bahnschrift" panose="020B0502040204020203" pitchFamily="34" charset="0"/>
              </a:rPr>
              <a:t>2. POSLUŠAJ POSNETEK IN </a:t>
            </a:r>
          </a:p>
          <a:p>
            <a:r>
              <a:rPr lang="sl-SI" sz="3000" dirty="0">
                <a:latin typeface="Bahnschrift" panose="020B0502040204020203" pitchFamily="34" charset="0"/>
              </a:rPr>
              <a:t> </a:t>
            </a:r>
            <a:r>
              <a:rPr lang="sl-SI" sz="3000" dirty="0" smtClean="0">
                <a:latin typeface="Bahnschrift" panose="020B0502040204020203" pitchFamily="34" charset="0"/>
              </a:rPr>
              <a:t>   PONOVI ZA MANO.</a:t>
            </a:r>
            <a:endParaRPr lang="sl-SI" sz="3000" dirty="0">
              <a:latin typeface="Bahnschrift" panose="020B0502040204020203" pitchFamily="34" charset="0"/>
            </a:endParaRPr>
          </a:p>
        </p:txBody>
      </p:sp>
      <p:pic>
        <p:nvPicPr>
          <p:cNvPr id="5" name="Glas 053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82240" y="303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1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5874" t="23170" r="38556" b="28401"/>
          <a:stretch/>
        </p:blipFill>
        <p:spPr>
          <a:xfrm>
            <a:off x="6152605" y="522514"/>
            <a:ext cx="5373261" cy="572153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37" y="812870"/>
            <a:ext cx="6754953" cy="1731414"/>
          </a:xfrm>
          <a:prstGeom prst="rect">
            <a:avLst/>
          </a:prstGeom>
        </p:spPr>
      </p:pic>
      <p:pic>
        <p:nvPicPr>
          <p:cNvPr id="5" name="Glas 054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1795" y="2834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3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7529" t="18538" r="39505" b="31771"/>
          <a:stretch/>
        </p:blipFill>
        <p:spPr>
          <a:xfrm>
            <a:off x="6664234" y="777593"/>
            <a:ext cx="4739640" cy="576574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43" y="411833"/>
            <a:ext cx="6754953" cy="1731414"/>
          </a:xfrm>
          <a:prstGeom prst="rect">
            <a:avLst/>
          </a:prstGeom>
        </p:spPr>
      </p:pic>
      <p:pic>
        <p:nvPicPr>
          <p:cNvPr id="5" name="Glas 055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71139" y="29282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1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6110" t="27802" r="41871" b="25033"/>
          <a:stretch/>
        </p:blipFill>
        <p:spPr>
          <a:xfrm>
            <a:off x="6688183" y="970161"/>
            <a:ext cx="4650377" cy="560045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09" y="682242"/>
            <a:ext cx="6754953" cy="1731414"/>
          </a:xfrm>
          <a:prstGeom prst="rect">
            <a:avLst/>
          </a:prstGeom>
        </p:spPr>
      </p:pic>
      <p:pic>
        <p:nvPicPr>
          <p:cNvPr id="5" name="Glas 056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41896" y="31607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7294" t="23170" r="39267" b="29665"/>
          <a:stretch/>
        </p:blipFill>
        <p:spPr>
          <a:xfrm>
            <a:off x="6688183" y="1022603"/>
            <a:ext cx="4846320" cy="54827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37" y="447110"/>
            <a:ext cx="6754953" cy="1731414"/>
          </a:xfrm>
          <a:prstGeom prst="rect">
            <a:avLst/>
          </a:prstGeom>
        </p:spPr>
      </p:pic>
      <p:pic>
        <p:nvPicPr>
          <p:cNvPr id="5" name="Glas 057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25932" y="30196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8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5637" t="19801" r="37136" b="33876"/>
          <a:stretch/>
        </p:blipFill>
        <p:spPr>
          <a:xfrm>
            <a:off x="6335485" y="1195538"/>
            <a:ext cx="5264331" cy="5035445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1058091" y="1195538"/>
            <a:ext cx="40655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000" dirty="0" smtClean="0">
                <a:latin typeface="Bahnschrift" panose="020B0502040204020203" pitchFamily="34" charset="0"/>
              </a:rPr>
              <a:t>POSLUŠAJ IN PONOVI.</a:t>
            </a:r>
            <a:endParaRPr lang="sl-SI" sz="3000" dirty="0">
              <a:latin typeface="Bahnschrift" panose="020B0502040204020203" pitchFamily="34" charset="0"/>
            </a:endParaRPr>
          </a:p>
        </p:txBody>
      </p:sp>
      <p:pic>
        <p:nvPicPr>
          <p:cNvPr id="7" name="Glas 058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6347" t="15590" r="37372" b="37245"/>
          <a:stretch/>
        </p:blipFill>
        <p:spPr>
          <a:xfrm>
            <a:off x="5630093" y="873799"/>
            <a:ext cx="5068388" cy="5114049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058091" y="1195538"/>
            <a:ext cx="40655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000" dirty="0" smtClean="0">
                <a:latin typeface="Bahnschrift" panose="020B0502040204020203" pitchFamily="34" charset="0"/>
              </a:rPr>
              <a:t>POSLUŠAJ IN PONOVI.</a:t>
            </a:r>
            <a:endParaRPr lang="sl-SI" sz="3000" dirty="0">
              <a:latin typeface="Bahnschrift" panose="020B0502040204020203" pitchFamily="34" charset="0"/>
            </a:endParaRPr>
          </a:p>
        </p:txBody>
      </p:sp>
      <p:pic>
        <p:nvPicPr>
          <p:cNvPr id="6" name="Glas 059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00697" y="29151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35</TotalTime>
  <Words>50</Words>
  <Application>Microsoft Office PowerPoint</Application>
  <PresentationFormat>Širokozaslonsko</PresentationFormat>
  <Paragraphs>9</Paragraphs>
  <Slides>11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Bahnschrift</vt:lpstr>
      <vt:lpstr>Gill Sans MT</vt:lpstr>
      <vt:lpstr>Parcel</vt:lpstr>
      <vt:lpstr>PowerPointova predstavitev</vt:lpstr>
      <vt:lpstr>WHAT‘S THIS? YES, IT‘S A MONKEY!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Zdaj pa poglej in poslušaj pesem o petih nagajivih opicah… Poskusi tudi zapeti!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</dc:creator>
  <cp:lastModifiedBy>Nina</cp:lastModifiedBy>
  <cp:revision>6</cp:revision>
  <dcterms:created xsi:type="dcterms:W3CDTF">2020-05-13T19:48:56Z</dcterms:created>
  <dcterms:modified xsi:type="dcterms:W3CDTF">2020-05-13T20:25:35Z</dcterms:modified>
</cp:coreProperties>
</file>