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64" r:id="rId3"/>
    <p:sldId id="265" r:id="rId4"/>
    <p:sldId id="258" r:id="rId5"/>
    <p:sldId id="259" r:id="rId6"/>
    <p:sldId id="266" r:id="rId7"/>
    <p:sldId id="267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4CCB-5947-4F80-ABA0-C747B9D2188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B379-E484-46EF-81EA-0CEE950E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4CCB-5947-4F80-ABA0-C747B9D2188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B379-E484-46EF-81EA-0CEE950E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6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4CCB-5947-4F80-ABA0-C747B9D2188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B379-E484-46EF-81EA-0CEE950EBAB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9250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4CCB-5947-4F80-ABA0-C747B9D2188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B379-E484-46EF-81EA-0CEE950E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14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4CCB-5947-4F80-ABA0-C747B9D2188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B379-E484-46EF-81EA-0CEE950EBAB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9433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4CCB-5947-4F80-ABA0-C747B9D2188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B379-E484-46EF-81EA-0CEE950E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40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4CCB-5947-4F80-ABA0-C747B9D2188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B379-E484-46EF-81EA-0CEE950E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69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4CCB-5947-4F80-ABA0-C747B9D2188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B379-E484-46EF-81EA-0CEE950E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4CCB-5947-4F80-ABA0-C747B9D2188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B379-E484-46EF-81EA-0CEE950E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7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4CCB-5947-4F80-ABA0-C747B9D2188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B379-E484-46EF-81EA-0CEE950E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2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4CCB-5947-4F80-ABA0-C747B9D2188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B379-E484-46EF-81EA-0CEE950E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47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4CCB-5947-4F80-ABA0-C747B9D2188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B379-E484-46EF-81EA-0CEE950E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00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4CCB-5947-4F80-ABA0-C747B9D2188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B379-E484-46EF-81EA-0CEE950E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2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4CCB-5947-4F80-ABA0-C747B9D2188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B379-E484-46EF-81EA-0CEE950E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2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4CCB-5947-4F80-ABA0-C747B9D2188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B379-E484-46EF-81EA-0CEE950E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47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4CCB-5947-4F80-ABA0-C747B9D2188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B379-E484-46EF-81EA-0CEE950E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0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74CCB-5947-4F80-ABA0-C747B9D2188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1AB379-E484-46EF-81EA-0CEE950E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9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vibrations.org/make-your-outdoor-space-child-friendl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ŠPORTNI DAN:GOZD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/>
              <a:t>4.RAZRED, </a:t>
            </a:r>
            <a:r>
              <a:rPr lang="sl-SI" dirty="0" err="1"/>
              <a:t>Oš</a:t>
            </a:r>
            <a:r>
              <a:rPr lang="sl-SI" dirty="0"/>
              <a:t> Ig, maj 2020</a:t>
            </a:r>
          </a:p>
          <a:p>
            <a:pPr algn="l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1248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031967"/>
            <a:ext cx="8596668" cy="5009396"/>
          </a:xfrm>
        </p:spPr>
        <p:txBody>
          <a:bodyPr/>
          <a:lstStyle/>
          <a:p>
            <a:pPr marL="0" indent="0">
              <a:buNone/>
            </a:pPr>
            <a:endParaRPr lang="en-US" sz="4400" dirty="0"/>
          </a:p>
          <a:p>
            <a:endParaRPr lang="sl-SI" dirty="0"/>
          </a:p>
          <a:p>
            <a:endParaRPr lang="en-US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4B23BCEA-91E0-4402-AF55-67180916225E}"/>
              </a:ext>
            </a:extLst>
          </p:cNvPr>
          <p:cNvSpPr txBox="1"/>
          <p:nvPr/>
        </p:nvSpPr>
        <p:spPr>
          <a:xfrm>
            <a:off x="866775" y="619125"/>
            <a:ext cx="97155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Ostanite zdravi!</a:t>
            </a:r>
          </a:p>
          <a:p>
            <a:endParaRPr lang="sl-SI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l-SI" sz="3200" dirty="0"/>
          </a:p>
          <a:p>
            <a:endParaRPr lang="sl-SI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l-SI" sz="3200" dirty="0"/>
              <a:t>Športni pozdrav!</a:t>
            </a:r>
          </a:p>
          <a:p>
            <a:endParaRPr lang="sl-SI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l-SI" sz="3200" dirty="0"/>
          </a:p>
          <a:p>
            <a:endParaRPr lang="sl-SI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l-SI" sz="3200" dirty="0"/>
          </a:p>
          <a:p>
            <a:pPr algn="r"/>
            <a:r>
              <a:rPr lang="sl-SI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Učiteljice: Andreja, Katarina in Vida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3EC5CE9-45C1-450F-BCB1-D93923A84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19125"/>
            <a:ext cx="51308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7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36D278A-1783-4A30-B80D-C2E47F9EC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981450"/>
            <a:ext cx="8596668" cy="2059912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Športni dan bomo razdelili na dva dela: 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1. Pohod v gozd z gibalnimi aktivnostmi v gozdu.</a:t>
            </a:r>
          </a:p>
          <a:p>
            <a:r>
              <a:rPr lang="sl-SI" dirty="0"/>
              <a:t>2. Priprava zdravega obroka doma. 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31316D2-798E-4160-93D4-2877F771F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037" y="492057"/>
            <a:ext cx="4913441" cy="31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5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97466F-F4CB-4D5C-A903-7B3D90E8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28650"/>
            <a:ext cx="8596668" cy="5412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Za športni dan se primerno oblecite, pijte tekočino in ves čas skrbite za varnost sebe in svojih bližnjih. POSKRBITE ZA ZAŠČITO PRED KLOPI. Večino vaj v gozdu lahko izvedete vsi učenci, v primeru, da se vam kakšna vaja zdi pretežka, prenevarna, jo izpustite. 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Ker je športni dan obvezna aktivnost za vse učence, vas prosimo, da nam posredujete vsaj dve fotografiji (eno iz gozda in eno pripravljenega zdravega obroka).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5F89E34-403A-4CE4-850F-50A3FAD9A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91062" y="2052637"/>
            <a:ext cx="2809875" cy="2752725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F5EC650-AD4C-4FA2-82A9-954F20B4DD11}"/>
              </a:ext>
            </a:extLst>
          </p:cNvPr>
          <p:cNvSpPr txBox="1"/>
          <p:nvPr/>
        </p:nvSpPr>
        <p:spPr>
          <a:xfrm>
            <a:off x="4691062" y="4805362"/>
            <a:ext cx="280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>
                <a:hlinkClick r:id="rId3" tooltip="https://www.solvibrations.org/make-your-outdoor-space-child-friendly/"/>
              </a:rPr>
              <a:t>Ta fotografija</a:t>
            </a:r>
            <a:r>
              <a:rPr lang="sl-SI" sz="900"/>
              <a:t> avtorja Neznan avtor je licencirana pod imenom </a:t>
            </a:r>
            <a:r>
              <a:rPr lang="sl-SI" sz="900">
                <a:hlinkClick r:id="rId4" tooltip="https://creativecommons.org/licenses/by-sa/3.0/"/>
              </a:rPr>
              <a:t>CC BY-SA</a:t>
            </a:r>
            <a:endParaRPr lang="sl-SI" sz="900"/>
          </a:p>
        </p:txBody>
      </p:sp>
    </p:spTree>
    <p:extLst>
      <p:ext uri="{BB962C8B-B14F-4D97-AF65-F5344CB8AC3E}">
        <p14:creationId xmlns:p14="http://schemas.microsoft.com/office/powerpoint/2010/main" val="79848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 gozdu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645921"/>
            <a:ext cx="8596668" cy="4395442"/>
          </a:xfrm>
        </p:spPr>
        <p:txBody>
          <a:bodyPr>
            <a:normAutofit lnSpcReduction="10000"/>
          </a:bodyPr>
          <a:lstStyle/>
          <a:p>
            <a:r>
              <a:rPr lang="sl-SI" sz="2400" dirty="0"/>
              <a:t>Uporabljaj vsa čutila:</a:t>
            </a:r>
          </a:p>
          <a:p>
            <a:pPr lvl="1"/>
            <a:r>
              <a:rPr lang="sl-SI" sz="2000" dirty="0"/>
              <a:t>tipaj, </a:t>
            </a:r>
          </a:p>
          <a:p>
            <a:pPr lvl="1"/>
            <a:r>
              <a:rPr lang="sl-SI" sz="2000" dirty="0"/>
              <a:t>vohaj, </a:t>
            </a:r>
          </a:p>
          <a:p>
            <a:pPr lvl="1"/>
            <a:r>
              <a:rPr lang="sl-SI" sz="2000" dirty="0"/>
              <a:t>opazuj, </a:t>
            </a:r>
          </a:p>
          <a:p>
            <a:pPr lvl="1"/>
            <a:r>
              <a:rPr lang="sl-SI" sz="2000" dirty="0"/>
              <a:t>zapri oči in poslušaj, </a:t>
            </a:r>
          </a:p>
          <a:p>
            <a:pPr lvl="1"/>
            <a:r>
              <a:rPr lang="sl-SI" sz="2000" dirty="0"/>
              <a:t>okušaj kar je užitno – mladi brezovi listi, </a:t>
            </a:r>
          </a:p>
          <a:p>
            <a:pPr marL="457200" lvl="1" indent="0">
              <a:buNone/>
            </a:pPr>
            <a:r>
              <a:rPr lang="sl-SI" sz="2000" dirty="0"/>
              <a:t>mrtva kopriva</a:t>
            </a:r>
            <a:r>
              <a:rPr lang="sl-SI" sz="2000" dirty="0">
                <a:sym typeface="Wingdings" panose="05000000000000000000" pitchFamily="2" charset="2"/>
              </a:rPr>
              <a:t>, čemaž, …</a:t>
            </a:r>
            <a:r>
              <a:rPr lang="sl-SI" sz="2000" dirty="0"/>
              <a:t>)</a:t>
            </a:r>
          </a:p>
          <a:p>
            <a:pPr marL="457200" lvl="1" indent="0">
              <a:buNone/>
            </a:pPr>
            <a:endParaRPr lang="sl-SI" sz="2000" dirty="0"/>
          </a:p>
          <a:p>
            <a:pPr marL="457200" lvl="1" indent="0">
              <a:buNone/>
            </a:pPr>
            <a:endParaRPr lang="sl-SI" sz="2000" dirty="0"/>
          </a:p>
          <a:p>
            <a:r>
              <a:rPr lang="sl-SI" sz="2400" dirty="0"/>
              <a:t>10 minut izvajaj živalsko telovadbo.</a:t>
            </a:r>
            <a:endParaRPr lang="en-US" sz="2400" dirty="0"/>
          </a:p>
          <a:p>
            <a:pPr lvl="1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41" y="421436"/>
            <a:ext cx="4829272" cy="59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13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404949"/>
            <a:ext cx="10515600" cy="6089979"/>
          </a:xfrm>
        </p:spPr>
        <p:txBody>
          <a:bodyPr>
            <a:noAutofit/>
          </a:bodyPr>
          <a:lstStyle/>
          <a:p>
            <a:r>
              <a:rPr lang="sl-SI" sz="2400" dirty="0"/>
              <a:t>Poišči drevo, ki ti je všeč in ga objemi.</a:t>
            </a:r>
          </a:p>
          <a:p>
            <a:endParaRPr lang="sl-SI" sz="2400" dirty="0"/>
          </a:p>
          <a:p>
            <a:r>
              <a:rPr lang="sl-SI" sz="2400" dirty="0"/>
              <a:t>Usedi se s hrbtom naslonjen na drevo in počivaj.</a:t>
            </a:r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pPr marL="0" indent="0">
              <a:buNone/>
            </a:pPr>
            <a:endParaRPr lang="sl-SI" sz="2400" dirty="0"/>
          </a:p>
          <a:p>
            <a:r>
              <a:rPr lang="sl-SI" sz="2400" dirty="0">
                <a:solidFill>
                  <a:schemeClr val="tx1"/>
                </a:solidFill>
              </a:rPr>
              <a:t>Plezaj povsod kjer </a:t>
            </a:r>
            <a:r>
              <a:rPr lang="sl-SI" sz="2400" dirty="0"/>
              <a:t>je mogoče. </a:t>
            </a:r>
            <a:r>
              <a:rPr lang="sl-SI" sz="2400" dirty="0">
                <a:sym typeface="Wingdings" panose="05000000000000000000" pitchFamily="2" charset="2"/>
              </a:rPr>
              <a:t></a:t>
            </a:r>
          </a:p>
          <a:p>
            <a:endParaRPr lang="sl-SI" sz="2400" dirty="0">
              <a:sym typeface="Wingdings" panose="05000000000000000000" pitchFamily="2" charset="2"/>
            </a:endParaRPr>
          </a:p>
          <a:p>
            <a:r>
              <a:rPr lang="sl-SI" sz="2400" dirty="0">
                <a:sym typeface="Wingdings" panose="05000000000000000000" pitchFamily="2" charset="2"/>
              </a:rPr>
              <a:t>Plazi se pod nizkimi vejami.</a:t>
            </a:r>
          </a:p>
          <a:p>
            <a:pPr marL="0" indent="0">
              <a:buNone/>
            </a:pPr>
            <a:endParaRPr lang="sl-SI" sz="2400" dirty="0"/>
          </a:p>
          <a:p>
            <a:r>
              <a:rPr lang="sl-SI" sz="2400" dirty="0"/>
              <a:t>Naberi storže in ciljaj v drevo z levo in desno roko.</a:t>
            </a:r>
          </a:p>
          <a:p>
            <a:endParaRPr lang="en-US" sz="2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3C8A201-112E-4FD1-AA0A-4911FC242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310" y="1875682"/>
            <a:ext cx="3708540" cy="194709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06CC896-0908-4C2A-8B27-0CEED4950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360" y="3429000"/>
            <a:ext cx="2470189" cy="32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33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0BB335-FF78-4F37-9315-0ECBB57CA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00075"/>
            <a:ext cx="8596668" cy="5441287"/>
          </a:xfrm>
        </p:spPr>
        <p:txBody>
          <a:bodyPr/>
          <a:lstStyle/>
          <a:p>
            <a:pPr marL="0" indent="0">
              <a:buNone/>
            </a:pPr>
            <a:endParaRPr lang="sl-SI" sz="3200" dirty="0"/>
          </a:p>
          <a:p>
            <a:r>
              <a:rPr lang="sl-SI" sz="3200" dirty="0"/>
              <a:t>Gozdna atletika:</a:t>
            </a:r>
          </a:p>
          <a:p>
            <a:pPr lvl="0"/>
            <a:r>
              <a:rPr lang="sl-SI" sz="2400" dirty="0"/>
              <a:t>V eni minuti se dotakni čim več dreves (vsakega se lahko dotakneš le enkrat). Tekmuj s svojimi brati, sestrami, starši…</a:t>
            </a:r>
          </a:p>
          <a:p>
            <a:pPr lvl="0"/>
            <a:r>
              <a:rPr lang="sl-SI" sz="2400" dirty="0"/>
              <a:t>Skoči in se dotakni najvišje veje, ki jo dosežeš s skokom.</a:t>
            </a:r>
          </a:p>
          <a:p>
            <a:pPr lvl="0"/>
            <a:r>
              <a:rPr lang="sl-SI" sz="2400" dirty="0"/>
              <a:t>5 skokov iz štora v globino.</a:t>
            </a:r>
          </a:p>
          <a:p>
            <a:pPr lvl="0"/>
            <a:r>
              <a:rPr lang="sl-SI" sz="2400" dirty="0"/>
              <a:t>5x preskoči deblo.</a:t>
            </a:r>
          </a:p>
          <a:p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B3C977C-033B-48E2-85F7-FF5A3F1F3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467" y="3066996"/>
            <a:ext cx="2485199" cy="3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2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643E308-C6FC-444B-98FC-692F09B30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85775"/>
            <a:ext cx="8596668" cy="5555587"/>
          </a:xfrm>
        </p:spPr>
        <p:txBody>
          <a:bodyPr/>
          <a:lstStyle/>
          <a:p>
            <a:r>
              <a:rPr lang="sl-SI" sz="3200" dirty="0"/>
              <a:t>Gozdna gimnastika:</a:t>
            </a:r>
          </a:p>
          <a:p>
            <a:pPr lvl="0"/>
            <a:r>
              <a:rPr lang="sl-SI" sz="2400" dirty="0"/>
              <a:t>Hoja po deblu padlega drevesa (hoja naprej, nazaj, naredi obrat, počep, lastovko). Vse vaje lahko narediš tudi miže.</a:t>
            </a:r>
          </a:p>
          <a:p>
            <a:pPr lvl="0"/>
            <a:r>
              <a:rPr lang="sl-SI" sz="2400" dirty="0"/>
              <a:t>Splazi se pod deblom (vsaj petkrat), sonožno preskakuj deblo v opori na rokah (podobno kot preskakujemo gred, roke se držijo gredi/drevesa).</a:t>
            </a:r>
          </a:p>
          <a:p>
            <a:pPr lvl="0"/>
            <a:r>
              <a:rPr lang="sl-SI" sz="2400" dirty="0"/>
              <a:t>V opori na rokah se plazi po deblu naprej in nazaj (po vseh štirih naprej in nazaj).</a:t>
            </a:r>
          </a:p>
          <a:p>
            <a:pPr lvl="0"/>
            <a:r>
              <a:rPr lang="sl-SI" sz="2400" dirty="0"/>
              <a:t>Naredi sklece v opori (to so navadne sklece).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9897909-CBDD-4368-B64E-5D4E6B0CB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4002" y="3162299"/>
            <a:ext cx="2478881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2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uha bukova drva :: Informac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667" y="1013735"/>
            <a:ext cx="4163276" cy="23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783771"/>
            <a:ext cx="8596668" cy="5257591"/>
          </a:xfrm>
        </p:spPr>
        <p:txBody>
          <a:bodyPr>
            <a:normAutofit/>
          </a:bodyPr>
          <a:lstStyle/>
          <a:p>
            <a:r>
              <a:rPr lang="sl-SI" sz="3200" dirty="0"/>
              <a:t>Vaje z manjšimi drvmi:</a:t>
            </a:r>
          </a:p>
          <a:p>
            <a:pPr lvl="1"/>
            <a:r>
              <a:rPr lang="sl-SI" sz="2800" dirty="0"/>
              <a:t>dviguj 20x nad glavo,</a:t>
            </a:r>
          </a:p>
          <a:p>
            <a:pPr lvl="1"/>
            <a:r>
              <a:rPr lang="sl-SI" sz="2800" dirty="0"/>
              <a:t>nosi od enega drevesa k drugemu,</a:t>
            </a:r>
          </a:p>
          <a:p>
            <a:pPr lvl="1"/>
            <a:r>
              <a:rPr lang="sl-SI" sz="2800" dirty="0"/>
              <a:t>postavi si jih na tla in jih preskakuj.</a:t>
            </a:r>
          </a:p>
          <a:p>
            <a:pPr lvl="1"/>
            <a:endParaRPr lang="sl-SI" sz="2800" dirty="0"/>
          </a:p>
          <a:p>
            <a:r>
              <a:rPr lang="sl-SI" sz="3000" dirty="0"/>
              <a:t>Preskakuj štore.</a:t>
            </a:r>
            <a:endParaRPr lang="en-US" sz="3000" dirty="0"/>
          </a:p>
        </p:txBody>
      </p:sp>
      <p:pic>
        <p:nvPicPr>
          <p:cNvPr id="3076" name="Picture 4" descr="Smrekovi štori, lubje, veje in korenine imajo vrednost | Gozd i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91" y="4294606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01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Doma 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528355"/>
            <a:ext cx="8596668" cy="4513008"/>
          </a:xfrm>
        </p:spPr>
        <p:txBody>
          <a:bodyPr>
            <a:normAutofit/>
          </a:bodyPr>
          <a:lstStyle/>
          <a:p>
            <a:r>
              <a:rPr lang="sl-SI" sz="2800" dirty="0"/>
              <a:t>PRIPRAVA ZDRAVEGA OBROKA:</a:t>
            </a:r>
          </a:p>
          <a:p>
            <a:pPr marL="0" indent="0">
              <a:buNone/>
            </a:pPr>
            <a:r>
              <a:rPr lang="sl-SI" sz="2400" dirty="0"/>
              <a:t>Skupaj pripravite uravnotežen obrok, da si povrnete moči.</a:t>
            </a:r>
          </a:p>
          <a:p>
            <a:pPr marL="0" indent="0">
              <a:buNone/>
            </a:pPr>
            <a:r>
              <a:rPr lang="sl-SI" sz="2400" dirty="0"/>
              <a:t>                                         </a:t>
            </a:r>
            <a:r>
              <a:rPr lang="sl-SI" sz="2800" dirty="0"/>
              <a:t>DOBER TEK :)</a:t>
            </a:r>
          </a:p>
          <a:p>
            <a:endParaRPr lang="en-US" sz="2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F20EDF2-549C-4E37-B9AB-1FCBE12F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87" y="3124200"/>
            <a:ext cx="4464814" cy="2871962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0F962AB-5618-4AFA-B617-BA04BF526167}"/>
              </a:ext>
            </a:extLst>
          </p:cNvPr>
          <p:cNvSpPr txBox="1"/>
          <p:nvPr/>
        </p:nvSpPr>
        <p:spPr>
          <a:xfrm>
            <a:off x="6381750" y="3333750"/>
            <a:ext cx="4086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Svoji učiteljici pošljite dve fotografiji: eno iz gozda in eno fotografijo zdravega obroka.</a:t>
            </a:r>
          </a:p>
        </p:txBody>
      </p:sp>
    </p:spTree>
    <p:extLst>
      <p:ext uri="{BB962C8B-B14F-4D97-AF65-F5344CB8AC3E}">
        <p14:creationId xmlns:p14="http://schemas.microsoft.com/office/powerpoint/2010/main" val="3284813563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TM02900688[[fn=Ploskev]]</Template>
  <TotalTime>100</TotalTime>
  <Words>427</Words>
  <Application>Microsoft Office PowerPoint</Application>
  <PresentationFormat>Širokozaslonsko</PresentationFormat>
  <Paragraphs>73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Gladko</vt:lpstr>
      <vt:lpstr>ŠPORTNI DAN:GOZD</vt:lpstr>
      <vt:lpstr>PowerPointova predstavitev</vt:lpstr>
      <vt:lpstr>PowerPointova predstavitev</vt:lpstr>
      <vt:lpstr>V gozdu</vt:lpstr>
      <vt:lpstr>PowerPointova predstavitev</vt:lpstr>
      <vt:lpstr>PowerPointova predstavitev</vt:lpstr>
      <vt:lpstr>PowerPointova predstavitev</vt:lpstr>
      <vt:lpstr>PowerPointova predstavitev</vt:lpstr>
      <vt:lpstr>Doma 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Športni dan</dc:title>
  <dc:creator>Anja</dc:creator>
  <cp:lastModifiedBy>Katarina Vinsek</cp:lastModifiedBy>
  <cp:revision>17</cp:revision>
  <dcterms:created xsi:type="dcterms:W3CDTF">2020-04-10T10:29:30Z</dcterms:created>
  <dcterms:modified xsi:type="dcterms:W3CDTF">2020-05-13T11:11:30Z</dcterms:modified>
</cp:coreProperties>
</file>