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sl-SI"/>
              <a:t>Kliknite, če želite urediti slog naslova matrice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a:t>Kliknite, če želite urediti slog podnaslova matrice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36837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sl-SI"/>
              <a:t>Kliknite, če želite urediti slog naslova matrice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220731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9584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a:t>Kliknite za urejanje slogov besedila matrice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2721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66519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sl-SI"/>
              <a:t>Kliknite, če želite urediti slog naslova matrice</a:t>
            </a:r>
            <a:endParaRPr lang="en-US" dirty="0"/>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34942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sl-SI"/>
              <a:t>Kliknite, če želite urediti slog naslova matrice</a:t>
            </a:r>
            <a:endParaRPr lang="en-US" dirty="0"/>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40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sl-SI"/>
              <a:t>Kliknite, če želite urediti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02278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sl-SI"/>
              <a:t>Kliknite, če želite urediti slog naslova matrice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4230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idx="1"/>
          </p:nvPr>
        </p:nvSpPr>
        <p:spPr/>
        <p:txBody>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876433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sl-SI"/>
              <a:t>Kliknite, če želite urediti slog naslova matrice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a:t>Kliknite za urejanje slogov besedila matrice</a:t>
            </a:r>
          </a:p>
        </p:txBody>
      </p:sp>
      <p:sp>
        <p:nvSpPr>
          <p:cNvPr id="4" name="Date Placeholder 3"/>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49077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46637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l-SI"/>
              <a:t>Kliknite, če želite urediti slog naslova matrice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a:t>Kliknite za urejanje slogov besedila matrice</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735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a:t>Kliknite, če želite urediti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8290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806634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sl-SI"/>
              <a:t>Kliknite, če želite urediti slog naslova matrice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sl-SI"/>
              <a:t>Kliknite za urejanje slogov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049836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sl-SI"/>
              <a:t>Kliknite, če želite urediti slog naslova matrice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a:t>Kliknite ikono, če želite dodati sliko</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a:t>Kliknite za urejanje slogov besedila matrice</a:t>
            </a:r>
          </a:p>
        </p:txBody>
      </p:sp>
      <p:sp>
        <p:nvSpPr>
          <p:cNvPr id="5" name="Date Placeholder 4"/>
          <p:cNvSpPr>
            <a:spLocks noGrp="1"/>
          </p:cNvSpPr>
          <p:nvPr>
            <p:ph type="dt" sz="half" idx="10"/>
          </p:nvPr>
        </p:nvSpPr>
        <p:spPr/>
        <p:txBody>
          <a:bodyPr/>
          <a:lstStyle/>
          <a:p>
            <a:fld id="{B61BEF0D-F0BB-DE4B-95CE-6DB70DBA9567}" type="datetimeFigureOut">
              <a:rPr lang="en-US" smtClean="0"/>
              <a:pPr/>
              <a:t>5/18/2020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62162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sl-SI"/>
              <a:t>Uredite slog naslova matrice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5/18/2020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3523799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p:txBody>
          <a:bodyPr/>
          <a:lstStyle/>
          <a:p>
            <a:r>
              <a:rPr lang="sl-SI" i="1" dirty="0">
                <a:solidFill>
                  <a:srgbClr val="FF0000"/>
                </a:solidFill>
              </a:rPr>
              <a:t>SCRAPBOOK</a:t>
            </a:r>
          </a:p>
        </p:txBody>
      </p:sp>
      <p:sp>
        <p:nvSpPr>
          <p:cNvPr id="3" name="Podnaslov 2"/>
          <p:cNvSpPr>
            <a:spLocks noGrp="1"/>
          </p:cNvSpPr>
          <p:nvPr>
            <p:ph type="subTitle" idx="1"/>
          </p:nvPr>
        </p:nvSpPr>
        <p:spPr/>
        <p:txBody>
          <a:bodyPr>
            <a:normAutofit/>
          </a:bodyPr>
          <a:lstStyle/>
          <a:p>
            <a:r>
              <a:rPr lang="sl-SI" sz="3200" dirty="0"/>
              <a:t>„kolaž“</a:t>
            </a:r>
          </a:p>
          <a:p>
            <a:r>
              <a:rPr lang="sl-SI" sz="3200" dirty="0"/>
              <a:t>„sestavljanka“</a:t>
            </a:r>
          </a:p>
        </p:txBody>
      </p:sp>
      <p:sp>
        <p:nvSpPr>
          <p:cNvPr id="4" name="PoljeZBesedilom 3">
            <a:extLst>
              <a:ext uri="{FF2B5EF4-FFF2-40B4-BE49-F238E27FC236}">
                <a16:creationId xmlns:a16="http://schemas.microsoft.com/office/drawing/2014/main" id="{410973A6-4EB9-4BCC-83FC-03A1C0964E10}"/>
              </a:ext>
            </a:extLst>
          </p:cNvPr>
          <p:cNvSpPr txBox="1"/>
          <p:nvPr/>
        </p:nvSpPr>
        <p:spPr>
          <a:xfrm flipH="1">
            <a:off x="0" y="6410325"/>
            <a:ext cx="4423412" cy="369332"/>
          </a:xfrm>
          <a:prstGeom prst="rect">
            <a:avLst/>
          </a:prstGeom>
          <a:noFill/>
        </p:spPr>
        <p:txBody>
          <a:bodyPr wrap="square" rtlCol="0">
            <a:spAutoFit/>
          </a:bodyPr>
          <a:lstStyle/>
          <a:p>
            <a:r>
              <a:rPr lang="sl-SI" dirty="0">
                <a:solidFill>
                  <a:schemeClr val="bg1"/>
                </a:solidFill>
                <a:latin typeface="Arial Nova" panose="020B0504020202020204" pitchFamily="34" charset="0"/>
              </a:rPr>
              <a:t>Pripravila: Katarina Vinšek</a:t>
            </a:r>
          </a:p>
        </p:txBody>
      </p:sp>
      <p:pic>
        <p:nvPicPr>
          <p:cNvPr id="5" name="Slika 4">
            <a:extLst>
              <a:ext uri="{FF2B5EF4-FFF2-40B4-BE49-F238E27FC236}">
                <a16:creationId xmlns:a16="http://schemas.microsoft.com/office/drawing/2014/main" id="{DF599C4A-6A7F-4F30-940F-20136F7323F2}"/>
              </a:ext>
            </a:extLst>
          </p:cNvPr>
          <p:cNvPicPr>
            <a:picLocks noChangeAspect="1"/>
          </p:cNvPicPr>
          <p:nvPr/>
        </p:nvPicPr>
        <p:blipFill>
          <a:blip r:embed="rId2"/>
          <a:stretch>
            <a:fillRect/>
          </a:stretch>
        </p:blipFill>
        <p:spPr>
          <a:xfrm>
            <a:off x="8553371" y="282505"/>
            <a:ext cx="3048157" cy="2635385"/>
          </a:xfrm>
          <a:prstGeom prst="rect">
            <a:avLst/>
          </a:prstGeom>
        </p:spPr>
      </p:pic>
    </p:spTree>
    <p:extLst>
      <p:ext uri="{BB962C8B-B14F-4D97-AF65-F5344CB8AC3E}">
        <p14:creationId xmlns:p14="http://schemas.microsoft.com/office/powerpoint/2010/main" val="1588029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AF834EFE-3CEE-4480-B148-EB6F832328D7}"/>
              </a:ext>
            </a:extLst>
          </p:cNvPr>
          <p:cNvSpPr>
            <a:spLocks noGrp="1"/>
          </p:cNvSpPr>
          <p:nvPr>
            <p:ph type="title"/>
          </p:nvPr>
        </p:nvSpPr>
        <p:spPr/>
        <p:txBody>
          <a:bodyPr/>
          <a:lstStyle/>
          <a:p>
            <a:r>
              <a:rPr lang="sl-SI" dirty="0"/>
              <a:t>SCRAPBOOKING</a:t>
            </a:r>
          </a:p>
        </p:txBody>
      </p:sp>
      <p:sp>
        <p:nvSpPr>
          <p:cNvPr id="3" name="Označba mesta vsebine 2">
            <a:extLst>
              <a:ext uri="{FF2B5EF4-FFF2-40B4-BE49-F238E27FC236}">
                <a16:creationId xmlns:a16="http://schemas.microsoft.com/office/drawing/2014/main" id="{686265D2-46D6-4E79-A054-B3FF6D9FF4D8}"/>
              </a:ext>
            </a:extLst>
          </p:cNvPr>
          <p:cNvSpPr>
            <a:spLocks noGrp="1"/>
          </p:cNvSpPr>
          <p:nvPr>
            <p:ph idx="1"/>
          </p:nvPr>
        </p:nvSpPr>
        <p:spPr/>
        <p:txBody>
          <a:bodyPr/>
          <a:lstStyle/>
          <a:p>
            <a:r>
              <a:rPr lang="sl-SI" dirty="0"/>
              <a:t>Je beseda, za katero ne najdem pravega slovenskega prevoda. Uporabljati so jo začeli v Veliki Britaniji v 19.stoletju za urejanje družinskih albumov, spominov, kronike, vtisov, …</a:t>
            </a:r>
          </a:p>
          <a:p>
            <a:r>
              <a:rPr lang="sl-SI" dirty="0"/>
              <a:t>Gre za arhiviranje družinske zgodovine na način zbiranja fotografij, uporabe kolaž tehnike, trganke, rezanke, zapisov, risanja,…</a:t>
            </a:r>
          </a:p>
        </p:txBody>
      </p:sp>
    </p:spTree>
    <p:extLst>
      <p:ext uri="{BB962C8B-B14F-4D97-AF65-F5344CB8AC3E}">
        <p14:creationId xmlns:p14="http://schemas.microsoft.com/office/powerpoint/2010/main" val="435973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6268A0C-D4F5-4144-A302-550B2FD28C4D}"/>
              </a:ext>
            </a:extLst>
          </p:cNvPr>
          <p:cNvSpPr>
            <a:spLocks noGrp="1"/>
          </p:cNvSpPr>
          <p:nvPr>
            <p:ph type="title"/>
          </p:nvPr>
        </p:nvSpPr>
        <p:spPr/>
        <p:txBody>
          <a:bodyPr>
            <a:normAutofit/>
          </a:bodyPr>
          <a:lstStyle/>
          <a:p>
            <a:r>
              <a:rPr lang="sl-SI" sz="2800" dirty="0"/>
              <a:t>Primer </a:t>
            </a:r>
            <a:r>
              <a:rPr lang="sl-SI" sz="2800" dirty="0" err="1"/>
              <a:t>scrapbook</a:t>
            </a:r>
            <a:r>
              <a:rPr lang="sl-SI" sz="2800" dirty="0"/>
              <a:t> iz 19.stoletja</a:t>
            </a:r>
          </a:p>
        </p:txBody>
      </p:sp>
      <p:pic>
        <p:nvPicPr>
          <p:cNvPr id="4" name="Označba mesta vsebine 3">
            <a:extLst>
              <a:ext uri="{FF2B5EF4-FFF2-40B4-BE49-F238E27FC236}">
                <a16:creationId xmlns:a16="http://schemas.microsoft.com/office/drawing/2014/main" id="{73C24BD1-5718-4B70-98E3-210498A29DC8}"/>
              </a:ext>
            </a:extLst>
          </p:cNvPr>
          <p:cNvPicPr>
            <a:picLocks noGrp="1" noChangeAspect="1"/>
          </p:cNvPicPr>
          <p:nvPr>
            <p:ph idx="1"/>
          </p:nvPr>
        </p:nvPicPr>
        <p:blipFill>
          <a:blip r:embed="rId2"/>
          <a:stretch>
            <a:fillRect/>
          </a:stretch>
        </p:blipFill>
        <p:spPr>
          <a:xfrm>
            <a:off x="3306719" y="2557463"/>
            <a:ext cx="5578561" cy="3317875"/>
          </a:xfrm>
          <a:prstGeom prst="rect">
            <a:avLst/>
          </a:prstGeom>
        </p:spPr>
      </p:pic>
    </p:spTree>
    <p:extLst>
      <p:ext uri="{BB962C8B-B14F-4D97-AF65-F5344CB8AC3E}">
        <p14:creationId xmlns:p14="http://schemas.microsoft.com/office/powerpoint/2010/main" val="1471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lika 4">
            <a:extLst>
              <a:ext uri="{FF2B5EF4-FFF2-40B4-BE49-F238E27FC236}">
                <a16:creationId xmlns:a16="http://schemas.microsoft.com/office/drawing/2014/main" id="{8B1A6A32-D6B1-47DA-B07E-FC6664BC0848}"/>
              </a:ext>
            </a:extLst>
          </p:cNvPr>
          <p:cNvPicPr>
            <a:picLocks noChangeAspect="1"/>
          </p:cNvPicPr>
          <p:nvPr/>
        </p:nvPicPr>
        <p:blipFill>
          <a:blip r:embed="rId2"/>
          <a:stretch>
            <a:fillRect/>
          </a:stretch>
        </p:blipFill>
        <p:spPr>
          <a:xfrm>
            <a:off x="2697682" y="943910"/>
            <a:ext cx="6274122" cy="1600282"/>
          </a:xfrm>
          <a:prstGeom prst="rect">
            <a:avLst/>
          </a:prstGeom>
        </p:spPr>
      </p:pic>
      <p:sp>
        <p:nvSpPr>
          <p:cNvPr id="2" name="Naslov 1">
            <a:extLst>
              <a:ext uri="{FF2B5EF4-FFF2-40B4-BE49-F238E27FC236}">
                <a16:creationId xmlns:a16="http://schemas.microsoft.com/office/drawing/2014/main" id="{12836B5E-F893-48F0-BE37-4BDAE5BC8259}"/>
              </a:ext>
            </a:extLst>
          </p:cNvPr>
          <p:cNvSpPr>
            <a:spLocks noGrp="1"/>
          </p:cNvSpPr>
          <p:nvPr>
            <p:ph type="title"/>
          </p:nvPr>
        </p:nvSpPr>
        <p:spPr/>
        <p:txBody>
          <a:bodyPr/>
          <a:lstStyle/>
          <a:p>
            <a:endParaRPr lang="sl-SI" dirty="0"/>
          </a:p>
        </p:txBody>
      </p:sp>
      <p:sp>
        <p:nvSpPr>
          <p:cNvPr id="3" name="Označba mesta vsebine 2">
            <a:extLst>
              <a:ext uri="{FF2B5EF4-FFF2-40B4-BE49-F238E27FC236}">
                <a16:creationId xmlns:a16="http://schemas.microsoft.com/office/drawing/2014/main" id="{05BC8065-A6F4-4C45-97F2-769BADD20437}"/>
              </a:ext>
            </a:extLst>
          </p:cNvPr>
          <p:cNvSpPr>
            <a:spLocks noGrp="1"/>
          </p:cNvSpPr>
          <p:nvPr>
            <p:ph idx="1"/>
          </p:nvPr>
        </p:nvSpPr>
        <p:spPr/>
        <p:txBody>
          <a:bodyPr/>
          <a:lstStyle/>
          <a:p>
            <a:r>
              <a:rPr lang="en-US" dirty="0"/>
              <a:t>Scrapbooking is a method of preserving, presenting, and arranging personal and family history in the form of a book, box, or card. Typical memorabilia include photographs, printed media, and artwork. Scrapbook albums are often decorated and frequently contain extensive journal entries or written descriptions. Scrapbooking started in the United Kingdom in the nineteenth century.</a:t>
            </a:r>
            <a:r>
              <a:rPr lang="sl-SI" dirty="0"/>
              <a:t> </a:t>
            </a:r>
          </a:p>
          <a:p>
            <a:pPr marL="0" indent="0">
              <a:buNone/>
            </a:pPr>
            <a:r>
              <a:rPr lang="sl-SI" dirty="0"/>
              <a:t>                                                                                                  Vir: </a:t>
            </a:r>
            <a:r>
              <a:rPr lang="sl-SI" dirty="0" err="1"/>
              <a:t>Wikipedia</a:t>
            </a:r>
            <a:endParaRPr lang="sl-SI" dirty="0"/>
          </a:p>
        </p:txBody>
      </p:sp>
    </p:spTree>
    <p:extLst>
      <p:ext uri="{BB962C8B-B14F-4D97-AF65-F5344CB8AC3E}">
        <p14:creationId xmlns:p14="http://schemas.microsoft.com/office/powerpoint/2010/main" val="1117922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014FF75-D923-4BE2-B709-3E402FF8E55C}"/>
              </a:ext>
            </a:extLst>
          </p:cNvPr>
          <p:cNvSpPr>
            <a:spLocks noGrp="1"/>
          </p:cNvSpPr>
          <p:nvPr>
            <p:ph type="title"/>
          </p:nvPr>
        </p:nvSpPr>
        <p:spPr/>
        <p:txBody>
          <a:bodyPr/>
          <a:lstStyle/>
          <a:p>
            <a:r>
              <a:rPr lang="sl-SI" dirty="0"/>
              <a:t>Kako ustvarimo svoj </a:t>
            </a:r>
            <a:r>
              <a:rPr lang="sl-SI" dirty="0" err="1"/>
              <a:t>scrapbook</a:t>
            </a:r>
            <a:r>
              <a:rPr lang="sl-SI" dirty="0"/>
              <a:t>?</a:t>
            </a:r>
          </a:p>
        </p:txBody>
      </p:sp>
      <p:sp>
        <p:nvSpPr>
          <p:cNvPr id="3" name="Označba mesta vsebine 2">
            <a:extLst>
              <a:ext uri="{FF2B5EF4-FFF2-40B4-BE49-F238E27FC236}">
                <a16:creationId xmlns:a16="http://schemas.microsoft.com/office/drawing/2014/main" id="{AF9B9387-8796-41AE-AD2C-59A9EA1B9BBC}"/>
              </a:ext>
            </a:extLst>
          </p:cNvPr>
          <p:cNvSpPr>
            <a:spLocks noGrp="1"/>
          </p:cNvSpPr>
          <p:nvPr>
            <p:ph idx="1"/>
          </p:nvPr>
        </p:nvSpPr>
        <p:spPr/>
        <p:txBody>
          <a:bodyPr/>
          <a:lstStyle/>
          <a:p>
            <a:pPr marL="0" indent="0">
              <a:buNone/>
            </a:pPr>
            <a:r>
              <a:rPr lang="sl-SI" b="1" dirty="0">
                <a:solidFill>
                  <a:srgbClr val="C00000"/>
                </a:solidFill>
              </a:rPr>
              <a:t>PRIPOMOČKI</a:t>
            </a:r>
            <a:r>
              <a:rPr lang="sl-SI" dirty="0"/>
              <a:t>:</a:t>
            </a:r>
          </a:p>
          <a:p>
            <a:pPr>
              <a:buFontTx/>
              <a:buChar char="-"/>
            </a:pPr>
            <a:r>
              <a:rPr lang="sl-SI" dirty="0"/>
              <a:t>album, zvezek, papir, …</a:t>
            </a:r>
          </a:p>
          <a:p>
            <a:pPr>
              <a:buFontTx/>
              <a:buChar char="-"/>
            </a:pPr>
            <a:r>
              <a:rPr lang="sl-SI" dirty="0"/>
              <a:t>škarje, lepilo, izrezki, barvni papir, …</a:t>
            </a:r>
          </a:p>
          <a:p>
            <a:pPr>
              <a:buFontTx/>
              <a:buChar char="-"/>
            </a:pPr>
            <a:r>
              <a:rPr lang="sl-SI" dirty="0"/>
              <a:t>fotografije, risbe, zapisi, …</a:t>
            </a:r>
          </a:p>
          <a:p>
            <a:pPr>
              <a:buFontTx/>
              <a:buChar char="-"/>
            </a:pPr>
            <a:r>
              <a:rPr lang="sl-SI" dirty="0"/>
              <a:t>nalepke, peresa, pentlje, blago, čipka, …</a:t>
            </a:r>
          </a:p>
          <a:p>
            <a:pPr>
              <a:buFontTx/>
              <a:buChar char="-"/>
            </a:pPr>
            <a:r>
              <a:rPr lang="sl-SI" dirty="0"/>
              <a:t>karkoli, kar lahko uporabiš kot material za ustvarjanje.</a:t>
            </a:r>
          </a:p>
        </p:txBody>
      </p:sp>
    </p:spTree>
    <p:extLst>
      <p:ext uri="{BB962C8B-B14F-4D97-AF65-F5344CB8AC3E}">
        <p14:creationId xmlns:p14="http://schemas.microsoft.com/office/powerpoint/2010/main" val="626087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749F4C57-CD29-402E-96A6-2208B58E1135}"/>
              </a:ext>
            </a:extLst>
          </p:cNvPr>
          <p:cNvSpPr>
            <a:spLocks noGrp="1"/>
          </p:cNvSpPr>
          <p:nvPr>
            <p:ph type="title"/>
          </p:nvPr>
        </p:nvSpPr>
        <p:spPr/>
        <p:txBody>
          <a:bodyPr/>
          <a:lstStyle/>
          <a:p>
            <a:r>
              <a:rPr lang="sl-SI" dirty="0"/>
              <a:t>Vaša naloga (nekaj idej):</a:t>
            </a:r>
          </a:p>
        </p:txBody>
      </p:sp>
      <p:sp>
        <p:nvSpPr>
          <p:cNvPr id="3" name="Označba mesta vsebine 2">
            <a:extLst>
              <a:ext uri="{FF2B5EF4-FFF2-40B4-BE49-F238E27FC236}">
                <a16:creationId xmlns:a16="http://schemas.microsoft.com/office/drawing/2014/main" id="{697B67FB-9BFA-47F4-8258-97C11365C123}"/>
              </a:ext>
            </a:extLst>
          </p:cNvPr>
          <p:cNvSpPr>
            <a:spLocks noGrp="1"/>
          </p:cNvSpPr>
          <p:nvPr>
            <p:ph idx="1"/>
          </p:nvPr>
        </p:nvSpPr>
        <p:spPr/>
        <p:txBody>
          <a:bodyPr/>
          <a:lstStyle/>
          <a:p>
            <a:pPr marL="0" indent="0">
              <a:buNone/>
            </a:pPr>
            <a:r>
              <a:rPr lang="sl-SI" dirty="0"/>
              <a:t>Za današnjo likovno nalogo ustvarite eno stran (list) na način, ki sem ga opisala: trganka, rezanka, sestavljanka, lepljenka, …</a:t>
            </a:r>
          </a:p>
          <a:p>
            <a:pPr marL="0" indent="0">
              <a:buNone/>
            </a:pPr>
            <a:r>
              <a:rPr lang="sl-SI" dirty="0"/>
              <a:t>Izberite si en dogodek (izlet, rojstni dan, piknik, pouk na daljavo, športna aktivnost, kuhanje, vrtnarjenje, …) in ga poustvarite. </a:t>
            </a:r>
          </a:p>
          <a:p>
            <a:pPr marL="0" indent="0">
              <a:buNone/>
            </a:pPr>
            <a:r>
              <a:rPr lang="sl-SI" dirty="0"/>
              <a:t>Na ta način lahko izdelate tudi časovni trak pri družbi, ki</a:t>
            </a:r>
          </a:p>
          <a:p>
            <a:pPr marL="0" indent="0">
              <a:buNone/>
            </a:pPr>
            <a:r>
              <a:rPr lang="sl-SI" dirty="0"/>
              <a:t>ga bomo izdelovali v </a:t>
            </a:r>
            <a:r>
              <a:rPr lang="sl-SI" b="1" dirty="0">
                <a:solidFill>
                  <a:srgbClr val="FF0000"/>
                </a:solidFill>
              </a:rPr>
              <a:t>četrtek</a:t>
            </a:r>
            <a:r>
              <a:rPr lang="sl-SI" dirty="0"/>
              <a:t>, ko boste imeli </a:t>
            </a:r>
            <a:r>
              <a:rPr lang="sl-SI" b="1" dirty="0">
                <a:solidFill>
                  <a:srgbClr val="FF0000"/>
                </a:solidFill>
              </a:rPr>
              <a:t>tehniški</a:t>
            </a:r>
            <a:r>
              <a:rPr lang="sl-SI" dirty="0"/>
              <a:t> </a:t>
            </a:r>
            <a:r>
              <a:rPr lang="sl-SI" b="1" dirty="0">
                <a:solidFill>
                  <a:srgbClr val="FF0000"/>
                </a:solidFill>
              </a:rPr>
              <a:t>dan</a:t>
            </a:r>
            <a:r>
              <a:rPr lang="sl-SI" dirty="0"/>
              <a:t>.</a:t>
            </a:r>
          </a:p>
          <a:p>
            <a:pPr marL="0" indent="0">
              <a:buNone/>
            </a:pPr>
            <a:r>
              <a:rPr lang="sl-SI" dirty="0"/>
              <a:t>Če vam karkoli ni jasno, </a:t>
            </a:r>
            <a:r>
              <a:rPr lang="sl-SI"/>
              <a:t>me vprašajte.</a:t>
            </a:r>
            <a:endParaRPr lang="sl-SI" dirty="0"/>
          </a:p>
        </p:txBody>
      </p:sp>
      <p:pic>
        <p:nvPicPr>
          <p:cNvPr id="4" name="Slika 3">
            <a:extLst>
              <a:ext uri="{FF2B5EF4-FFF2-40B4-BE49-F238E27FC236}">
                <a16:creationId xmlns:a16="http://schemas.microsoft.com/office/drawing/2014/main" id="{60C10D03-8DBB-4595-825F-0DE243C236E5}"/>
              </a:ext>
            </a:extLst>
          </p:cNvPr>
          <p:cNvPicPr>
            <a:picLocks noChangeAspect="1"/>
          </p:cNvPicPr>
          <p:nvPr/>
        </p:nvPicPr>
        <p:blipFill>
          <a:blip r:embed="rId2"/>
          <a:stretch>
            <a:fillRect/>
          </a:stretch>
        </p:blipFill>
        <p:spPr>
          <a:xfrm>
            <a:off x="8428477" y="3833710"/>
            <a:ext cx="2343270" cy="2216264"/>
          </a:xfrm>
          <a:prstGeom prst="rect">
            <a:avLst/>
          </a:prstGeom>
        </p:spPr>
      </p:pic>
    </p:spTree>
    <p:extLst>
      <p:ext uri="{BB962C8B-B14F-4D97-AF65-F5344CB8AC3E}">
        <p14:creationId xmlns:p14="http://schemas.microsoft.com/office/powerpoint/2010/main" val="3679439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a:extLst>
              <a:ext uri="{FF2B5EF4-FFF2-40B4-BE49-F238E27FC236}">
                <a16:creationId xmlns:a16="http://schemas.microsoft.com/office/drawing/2014/main" id="{E57D6159-6BAA-4406-BF87-C723846C8F1F}"/>
              </a:ext>
            </a:extLst>
          </p:cNvPr>
          <p:cNvSpPr>
            <a:spLocks noGrp="1"/>
          </p:cNvSpPr>
          <p:nvPr>
            <p:ph type="title"/>
          </p:nvPr>
        </p:nvSpPr>
        <p:spPr/>
        <p:txBody>
          <a:bodyPr/>
          <a:lstStyle/>
          <a:p>
            <a:r>
              <a:rPr lang="sl-SI" dirty="0"/>
              <a:t> </a:t>
            </a:r>
          </a:p>
        </p:txBody>
      </p:sp>
      <p:pic>
        <p:nvPicPr>
          <p:cNvPr id="4" name="Označba mesta vsebine 3">
            <a:extLst>
              <a:ext uri="{FF2B5EF4-FFF2-40B4-BE49-F238E27FC236}">
                <a16:creationId xmlns:a16="http://schemas.microsoft.com/office/drawing/2014/main" id="{5C7F045E-9E77-46E3-B9DF-38E75BE801BE}"/>
              </a:ext>
            </a:extLst>
          </p:cNvPr>
          <p:cNvPicPr>
            <a:picLocks noGrp="1" noChangeAspect="1"/>
          </p:cNvPicPr>
          <p:nvPr>
            <p:ph idx="1"/>
          </p:nvPr>
        </p:nvPicPr>
        <p:blipFill>
          <a:blip r:embed="rId2"/>
          <a:stretch>
            <a:fillRect/>
          </a:stretch>
        </p:blipFill>
        <p:spPr>
          <a:xfrm>
            <a:off x="1295402" y="2768618"/>
            <a:ext cx="2819545" cy="2825895"/>
          </a:xfrm>
          <a:prstGeom prst="rect">
            <a:avLst/>
          </a:prstGeom>
        </p:spPr>
      </p:pic>
      <p:pic>
        <p:nvPicPr>
          <p:cNvPr id="5" name="Slika 4">
            <a:extLst>
              <a:ext uri="{FF2B5EF4-FFF2-40B4-BE49-F238E27FC236}">
                <a16:creationId xmlns:a16="http://schemas.microsoft.com/office/drawing/2014/main" id="{DAA9C6AA-8D8C-4975-8836-C7D0C51DB8A8}"/>
              </a:ext>
            </a:extLst>
          </p:cNvPr>
          <p:cNvPicPr>
            <a:picLocks noChangeAspect="1"/>
          </p:cNvPicPr>
          <p:nvPr/>
        </p:nvPicPr>
        <p:blipFill>
          <a:blip r:embed="rId3"/>
          <a:stretch>
            <a:fillRect/>
          </a:stretch>
        </p:blipFill>
        <p:spPr>
          <a:xfrm>
            <a:off x="4673527" y="2006527"/>
            <a:ext cx="2844946" cy="2844946"/>
          </a:xfrm>
          <a:prstGeom prst="rect">
            <a:avLst/>
          </a:prstGeom>
        </p:spPr>
      </p:pic>
      <p:pic>
        <p:nvPicPr>
          <p:cNvPr id="6" name="Slika 5">
            <a:extLst>
              <a:ext uri="{FF2B5EF4-FFF2-40B4-BE49-F238E27FC236}">
                <a16:creationId xmlns:a16="http://schemas.microsoft.com/office/drawing/2014/main" id="{912132E4-F2AE-4DE0-B96C-CD61111BE5CA}"/>
              </a:ext>
            </a:extLst>
          </p:cNvPr>
          <p:cNvPicPr>
            <a:picLocks noChangeAspect="1"/>
          </p:cNvPicPr>
          <p:nvPr/>
        </p:nvPicPr>
        <p:blipFill>
          <a:blip r:embed="rId4"/>
          <a:stretch>
            <a:fillRect/>
          </a:stretch>
        </p:blipFill>
        <p:spPr>
          <a:xfrm>
            <a:off x="8077053" y="2980119"/>
            <a:ext cx="2921150" cy="2895749"/>
          </a:xfrm>
          <a:prstGeom prst="rect">
            <a:avLst/>
          </a:prstGeom>
        </p:spPr>
      </p:pic>
    </p:spTree>
    <p:extLst>
      <p:ext uri="{BB962C8B-B14F-4D97-AF65-F5344CB8AC3E}">
        <p14:creationId xmlns:p14="http://schemas.microsoft.com/office/powerpoint/2010/main" val="47039836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Naravno">
  <a:themeElements>
    <a:clrScheme name="Naravno">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Naravno">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aravno">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tf00001034</Template>
  <TotalTime>61</TotalTime>
  <Words>289</Words>
  <Application>Microsoft Office PowerPoint</Application>
  <PresentationFormat>Širokozaslonsko</PresentationFormat>
  <Paragraphs>24</Paragraphs>
  <Slides>7</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7</vt:i4>
      </vt:variant>
    </vt:vector>
  </HeadingPairs>
  <TitlesOfParts>
    <vt:vector size="11" baseType="lpstr">
      <vt:lpstr>Arial</vt:lpstr>
      <vt:lpstr>Arial Nova</vt:lpstr>
      <vt:lpstr>Garamond</vt:lpstr>
      <vt:lpstr>Naravno</vt:lpstr>
      <vt:lpstr>SCRAPBOOK</vt:lpstr>
      <vt:lpstr>SCRAPBOOKING</vt:lpstr>
      <vt:lpstr>Primer scrapbook iz 19.stoletja</vt:lpstr>
      <vt:lpstr>PowerPointova predstavitev</vt:lpstr>
      <vt:lpstr>Kako ustvarimo svoj scrapbook?</vt:lpstr>
      <vt:lpstr>Vaša naloga (nekaj idej):</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SCRAPBOOK</dc:title>
  <dc:creator>Katarina Vinsek</dc:creator>
  <cp:lastModifiedBy>Katarina Vinsek</cp:lastModifiedBy>
  <cp:revision>11</cp:revision>
  <dcterms:created xsi:type="dcterms:W3CDTF">2020-05-03T06:51:27Z</dcterms:created>
  <dcterms:modified xsi:type="dcterms:W3CDTF">2020-05-18T15:24:38Z</dcterms:modified>
</cp:coreProperties>
</file>