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TEHNIŠKI DAN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ČASOVNI TRAK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D1D2E2F-E2C6-410F-9621-4558D67978BA}"/>
              </a:ext>
            </a:extLst>
          </p:cNvPr>
          <p:cNvSpPr txBox="1"/>
          <p:nvPr/>
        </p:nvSpPr>
        <p:spPr>
          <a:xfrm>
            <a:off x="857250" y="5511726"/>
            <a:ext cx="47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Pripravila: Katarina Vinšek, maj 2020</a:t>
            </a:r>
          </a:p>
        </p:txBody>
      </p:sp>
    </p:spTree>
    <p:extLst>
      <p:ext uri="{BB962C8B-B14F-4D97-AF65-F5344CB8AC3E}">
        <p14:creationId xmlns:p14="http://schemas.microsoft.com/office/powerpoint/2010/main" val="72788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3FD028-33FF-4BF8-A1A8-97E63ADB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Dogodke iz preteklosti lahko prikažemo tako, da jih razvrstimo glede na čas nastanka enega za drugim.</a:t>
            </a:r>
          </a:p>
          <a:p>
            <a:endParaRPr lang="sl-SI" dirty="0"/>
          </a:p>
          <a:p>
            <a:r>
              <a:rPr lang="sl-SI" dirty="0"/>
              <a:t>Takšen prikaz imenujemo </a:t>
            </a:r>
            <a:r>
              <a:rPr lang="sl-SI" b="1" dirty="0"/>
              <a:t>časovni trak.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sl-SI" dirty="0"/>
              <a:t>Vaša današnja naloga je, da izdelate časovni trak svojega otroštva. Začnete z rojstvom, omenite pomembne dogodke v vašem življenju (prvi koraki, prva vožnja s kolesom, prvič na morju, prvič v šolo, rojstvo bratca/sestrice, …)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41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73689D-EDF8-48A0-BC75-2EF98EA5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182645"/>
            <a:ext cx="8077345" cy="481184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3680BD9-F3AA-4CB5-BB66-A980572909D3}"/>
              </a:ext>
            </a:extLst>
          </p:cNvPr>
          <p:cNvSpPr txBox="1"/>
          <p:nvPr/>
        </p:nvSpPr>
        <p:spPr>
          <a:xfrm>
            <a:off x="1000125" y="57150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 ČASOVNEGA TRAKU</a:t>
            </a:r>
          </a:p>
        </p:txBody>
      </p:sp>
    </p:spTree>
    <p:extLst>
      <p:ext uri="{BB962C8B-B14F-4D97-AF65-F5344CB8AC3E}">
        <p14:creationId xmlns:p14="http://schemas.microsoft.com/office/powerpoint/2010/main" val="373612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18C3D7-5F3F-4F43-9AB6-FEB79514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1222068"/>
            <a:ext cx="7004160" cy="4413864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B78452-8B5C-4809-84B8-D22DEB59CA38}"/>
              </a:ext>
            </a:extLst>
          </p:cNvPr>
          <p:cNvSpPr txBox="1"/>
          <p:nvPr/>
        </p:nvSpPr>
        <p:spPr>
          <a:xfrm>
            <a:off x="1009650" y="466725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 ČASOVNEGA TRAKU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96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7390C0F-5430-48AE-9778-A3EABC38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26227"/>
            <a:ext cx="7232774" cy="531989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333B8BD-F9A0-4AB4-8941-56732053F652}"/>
              </a:ext>
            </a:extLst>
          </p:cNvPr>
          <p:cNvSpPr txBox="1"/>
          <p:nvPr/>
        </p:nvSpPr>
        <p:spPr>
          <a:xfrm>
            <a:off x="9029700" y="25527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 ČASOVNEGA</a:t>
            </a:r>
          </a:p>
          <a:p>
            <a:r>
              <a:rPr lang="sl-SI" dirty="0"/>
              <a:t>TRAKU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3FBAC1-0222-4E6F-BB31-FAFA6367D5B7}"/>
              </a:ext>
            </a:extLst>
          </p:cNvPr>
          <p:cNvSpPr txBox="1"/>
          <p:nvPr/>
        </p:nvSpPr>
        <p:spPr>
          <a:xfrm>
            <a:off x="933450" y="223837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VAŠ IZDELEK LAHKO IZGLEDA PRIBLIŽNO TAKO, SEVEDA PA SI LAHKO IZBERETE TUDI DRUGAČNO OBLIKO.</a:t>
            </a:r>
          </a:p>
        </p:txBody>
      </p:sp>
    </p:spTree>
    <p:extLst>
      <p:ext uri="{BB962C8B-B14F-4D97-AF65-F5344CB8AC3E}">
        <p14:creationId xmlns:p14="http://schemas.microsoft.com/office/powerpoint/2010/main" val="415634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C632DBB-4095-482E-8759-F4220D67644B}"/>
              </a:ext>
            </a:extLst>
          </p:cNvPr>
          <p:cNvSpPr txBox="1"/>
          <p:nvPr/>
        </p:nvSpPr>
        <p:spPr>
          <a:xfrm>
            <a:off x="581025" y="685800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Sedaj lahko začneš ustvarjati.</a:t>
            </a:r>
          </a:p>
          <a:p>
            <a:endParaRPr lang="sl-SI" sz="2000" dirty="0"/>
          </a:p>
          <a:p>
            <a:r>
              <a:rPr lang="sl-SI" sz="2000" dirty="0"/>
              <a:t>Bodi kreativen. Uporabljaš lahko kolaž tehniko, fotografije, risanje, pisanje, …</a:t>
            </a:r>
          </a:p>
          <a:p>
            <a:endParaRPr lang="sl-SI" sz="2000" dirty="0"/>
          </a:p>
          <a:p>
            <a:r>
              <a:rPr lang="sl-SI" sz="2000" dirty="0"/>
              <a:t>Izdelek je za oceno, zato mi pošlji fotografijo.</a:t>
            </a:r>
          </a:p>
          <a:p>
            <a:endParaRPr lang="sl-SI" sz="2000" dirty="0"/>
          </a:p>
          <a:p>
            <a:r>
              <a:rPr lang="sl-SI" sz="2000" dirty="0"/>
              <a:t>Pri ustvarjanju uživaj!</a:t>
            </a:r>
          </a:p>
        </p:txBody>
      </p:sp>
    </p:spTree>
    <p:extLst>
      <p:ext uri="{BB962C8B-B14F-4D97-AF65-F5344CB8AC3E}">
        <p14:creationId xmlns:p14="http://schemas.microsoft.com/office/powerpoint/2010/main" val="303013857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tf00001032</Template>
  <TotalTime>824</TotalTime>
  <Words>139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TEHNIŠKI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Katarina Vinsek</dc:creator>
  <cp:lastModifiedBy>Katarina Vinsek</cp:lastModifiedBy>
  <cp:revision>9</cp:revision>
  <dcterms:created xsi:type="dcterms:W3CDTF">2020-05-04T13:49:17Z</dcterms:created>
  <dcterms:modified xsi:type="dcterms:W3CDTF">2020-05-17T20:53:23Z</dcterms:modified>
</cp:coreProperties>
</file>