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5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370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521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64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573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869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566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01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24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661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105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104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55BB7-E093-4EFA-B38C-83F73269D75F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D2334-77E8-4FC7-8CBD-3169F315D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34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FRANCOSKA REVOLUCIJA - POSLEDICE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3200" y="725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friends-partners.org/partners/beyond-the-pale/images/23-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1196752"/>
            <a:ext cx="426047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POSLEDICE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24000" y="1340768"/>
            <a:ext cx="483488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Novi zakoni:</a:t>
            </a:r>
          </a:p>
          <a:p>
            <a:r>
              <a:rPr lang="sl-SI" dirty="0" smtClean="0"/>
              <a:t>  </a:t>
            </a:r>
            <a:r>
              <a:rPr lang="sl-SI" dirty="0" smtClean="0"/>
              <a:t>Odpravili </a:t>
            </a:r>
            <a:r>
              <a:rPr lang="sl-SI" dirty="0" smtClean="0"/>
              <a:t>so fevdalni sistem.</a:t>
            </a:r>
          </a:p>
          <a:p>
            <a:r>
              <a:rPr lang="sl-SI" dirty="0" smtClean="0"/>
              <a:t> Davčna enakost.(plemstvo mora plačevati davke).</a:t>
            </a:r>
          </a:p>
          <a:p>
            <a:r>
              <a:rPr lang="sl-SI" dirty="0" smtClean="0"/>
              <a:t> Kmet dobil zemljo, če jo  kupi.</a:t>
            </a:r>
          </a:p>
          <a:p>
            <a:r>
              <a:rPr lang="sl-SI" dirty="0" smtClean="0"/>
              <a:t> Obveznosti tlačanov ostanejo.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056" y="891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680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tephenhicks.org/wp-content/uploads/2010/04/french-revo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200" y="2591070"/>
            <a:ext cx="624069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96825" y="313509"/>
            <a:ext cx="5049550" cy="4846320"/>
          </a:xfrm>
        </p:spPr>
        <p:txBody>
          <a:bodyPr>
            <a:normAutofit/>
          </a:bodyPr>
          <a:lstStyle/>
          <a:p>
            <a:r>
              <a:rPr lang="sl-SI" dirty="0" smtClean="0"/>
              <a:t>Velika prelomnica, oznanjala je konec starega reda </a:t>
            </a:r>
            <a:r>
              <a:rPr lang="sl-SI" dirty="0" smtClean="0"/>
              <a:t>– fevdalizma (kapitalistični </a:t>
            </a:r>
            <a:r>
              <a:rPr lang="sl-SI" dirty="0" smtClean="0"/>
              <a:t>red).</a:t>
            </a:r>
          </a:p>
          <a:p>
            <a:r>
              <a:rPr lang="sl-SI" dirty="0" smtClean="0"/>
              <a:t>Bila je svarilo, da človeka in družbe ne smemo spreminjati s silo.</a:t>
            </a:r>
          </a:p>
          <a:p>
            <a:r>
              <a:rPr lang="sl-SI" dirty="0" smtClean="0"/>
              <a:t>Z ukrepi hitrejši razvoj kmetijstva, trgovine in obrti.</a:t>
            </a:r>
          </a:p>
          <a:p>
            <a:r>
              <a:rPr lang="sl-SI" dirty="0" smtClean="0"/>
              <a:t>Vzpon meščanske družbe povsod v Evropi.</a:t>
            </a:r>
          </a:p>
          <a:p>
            <a:endParaRPr lang="sl-SI" dirty="0" smtClean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0583" y="842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78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Vpliv revolucije na Evropo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Podarjanje svobode, enakosti in bratstva.</a:t>
            </a:r>
          </a:p>
          <a:p>
            <a:r>
              <a:rPr lang="sl-SI" dirty="0" smtClean="0"/>
              <a:t>Ljudje še vedno ostanejo </a:t>
            </a:r>
            <a:r>
              <a:rPr lang="sl-SI" u="sng" dirty="0" smtClean="0"/>
              <a:t>neenaki</a:t>
            </a:r>
            <a:r>
              <a:rPr lang="sl-SI" dirty="0" smtClean="0"/>
              <a:t>, volilno pravico dobijo </a:t>
            </a:r>
            <a:r>
              <a:rPr lang="sl-SI" b="1" u="sng" dirty="0" smtClean="0"/>
              <a:t>samo moški</a:t>
            </a:r>
            <a:r>
              <a:rPr lang="sl-SI" dirty="0" smtClean="0"/>
              <a:t>, tujci, </a:t>
            </a:r>
            <a:r>
              <a:rPr lang="sl-SI" dirty="0" err="1" smtClean="0"/>
              <a:t>služničad</a:t>
            </a:r>
            <a:r>
              <a:rPr lang="sl-SI" dirty="0" smtClean="0"/>
              <a:t>, neplačniki davkov in ženske nimajo volilne pravice. M</a:t>
            </a:r>
            <a:r>
              <a:rPr lang="sl-SI" altLang="sl-SI" dirty="0" smtClean="0"/>
              <a:t>oška </a:t>
            </a:r>
            <a:r>
              <a:rPr lang="sl-SI" altLang="sl-SI" dirty="0"/>
              <a:t>volilna pravica (1/3 prebivalcev</a:t>
            </a:r>
            <a:r>
              <a:rPr lang="sl-SI" altLang="sl-SI" dirty="0" smtClean="0"/>
              <a:t>). </a:t>
            </a:r>
            <a:endParaRPr lang="sl-SI" dirty="0" smtClean="0"/>
          </a:p>
          <a:p>
            <a:pPr eaLnBrk="0" hangingPunct="0">
              <a:buFontTx/>
              <a:buChar char="•"/>
            </a:pPr>
            <a:r>
              <a:rPr lang="sl-SI" altLang="sl-SI" b="1" dirty="0"/>
              <a:t>Deklaracija o človekovih pravicah: </a:t>
            </a:r>
            <a:r>
              <a:rPr lang="sl-SI" altLang="sl-SI" dirty="0"/>
              <a:t>enakost, osebna  </a:t>
            </a:r>
          </a:p>
          <a:p>
            <a:pPr marL="0" indent="0" eaLnBrk="0" hangingPunct="0">
              <a:buNone/>
            </a:pPr>
            <a:r>
              <a:rPr lang="sl-SI" altLang="sl-SI" dirty="0"/>
              <a:t>  svoboda, pravica do osebne lastnine, pravni red.</a:t>
            </a:r>
          </a:p>
          <a:p>
            <a:pPr marL="0" indent="0" eaLnBrk="0" hangingPunct="0">
              <a:buNone/>
            </a:pPr>
            <a:endParaRPr lang="sl-SI" altLang="sl-SI" dirty="0"/>
          </a:p>
          <a:p>
            <a:pPr eaLnBrk="0" hangingPunct="0">
              <a:buFontTx/>
              <a:buChar char="•"/>
            </a:pPr>
            <a:r>
              <a:rPr lang="sl-SI" altLang="sl-SI" b="1" dirty="0"/>
              <a:t>ustava</a:t>
            </a:r>
            <a:r>
              <a:rPr lang="sl-SI" altLang="sl-SI" dirty="0"/>
              <a:t> 1791, Francija - ustavna monarhija.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102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Deklaracija o človekovih pravicah.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48" y="1690688"/>
            <a:ext cx="4976949" cy="4958306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752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92314" y="908050"/>
            <a:ext cx="5183187" cy="1200150"/>
          </a:xfrm>
          <a:prstGeom prst="rect">
            <a:avLst/>
          </a:prstGeom>
          <a:solidFill>
            <a:srgbClr val="FCFFDD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l-SI" altLang="sl-SI"/>
              <a:t>Leta 1794 konec vladavine jakobincev. </a:t>
            </a:r>
          </a:p>
          <a:p>
            <a:pPr>
              <a:buFontTx/>
              <a:buChar char="•"/>
            </a:pPr>
            <a:r>
              <a:rPr lang="sl-SI" altLang="sl-SI"/>
              <a:t>Nasledila jo je meščanska </a:t>
            </a:r>
            <a:r>
              <a:rPr lang="sl-SI" altLang="sl-SI" b="1"/>
              <a:t>vlada</a:t>
            </a:r>
            <a:r>
              <a:rPr lang="sl-SI" altLang="sl-SI"/>
              <a:t>, ni bila trdna </a:t>
            </a:r>
          </a:p>
          <a:p>
            <a:pPr>
              <a:buFontTx/>
              <a:buChar char="•"/>
            </a:pPr>
            <a:r>
              <a:rPr lang="sl-SI" altLang="sl-SI" b="1"/>
              <a:t>Leta 1799 je Napoleon Bonaparte </a:t>
            </a:r>
            <a:r>
              <a:rPr lang="sl-SI" altLang="sl-SI"/>
              <a:t>izvedel </a:t>
            </a:r>
          </a:p>
          <a:p>
            <a:r>
              <a:rPr lang="sl-SI" altLang="sl-SI"/>
              <a:t> državni udar in prevzel oblast (vojaški uspehi).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992313" y="333375"/>
            <a:ext cx="3281732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 dirty="0">
                <a:solidFill>
                  <a:srgbClr val="3333FF"/>
                </a:solidFill>
              </a:rPr>
              <a:t>Zaključek francoske revolucije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992314" y="2205038"/>
            <a:ext cx="5183187" cy="2024062"/>
          </a:xfrm>
          <a:prstGeom prst="rect">
            <a:avLst/>
          </a:prstGeom>
          <a:solidFill>
            <a:srgbClr val="FEFBE6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b="1"/>
              <a:t>  </a:t>
            </a:r>
            <a:r>
              <a:rPr lang="sl-SI" altLang="sl-SI" b="1">
                <a:solidFill>
                  <a:srgbClr val="FF3300"/>
                </a:solidFill>
              </a:rPr>
              <a:t>Francoska revolucija je velika prelomnica</a:t>
            </a:r>
            <a:r>
              <a:rPr lang="sl-SI" altLang="sl-SI" b="1"/>
              <a:t> </a:t>
            </a:r>
          </a:p>
          <a:p>
            <a:r>
              <a:rPr lang="sl-SI" altLang="sl-SI"/>
              <a:t>  v svetovni zgodovini, ker:</a:t>
            </a:r>
          </a:p>
          <a:p>
            <a:r>
              <a:rPr lang="sl-SI" altLang="sl-SI"/>
              <a:t>• je oznanjala </a:t>
            </a:r>
            <a:r>
              <a:rPr lang="sl-SI" altLang="sl-SI">
                <a:solidFill>
                  <a:srgbClr val="FF3300"/>
                </a:solidFill>
              </a:rPr>
              <a:t>konec starega obdobja, </a:t>
            </a:r>
            <a:r>
              <a:rPr lang="sl-SI" altLang="sl-SI"/>
              <a:t>konec </a:t>
            </a:r>
          </a:p>
          <a:p>
            <a:r>
              <a:rPr lang="sl-SI" altLang="sl-SI"/>
              <a:t>  moči plemstva, absolutizma in fevdalizma,</a:t>
            </a:r>
          </a:p>
          <a:p>
            <a:r>
              <a:rPr lang="sl-SI" altLang="sl-SI"/>
              <a:t>• pomenila </a:t>
            </a:r>
            <a:r>
              <a:rPr lang="sl-SI" altLang="sl-SI">
                <a:solidFill>
                  <a:srgbClr val="FF3300"/>
                </a:solidFill>
              </a:rPr>
              <a:t>začetek novega obdobja</a:t>
            </a:r>
            <a:r>
              <a:rPr lang="sl-SI" altLang="sl-SI"/>
              <a:t>, vzpon  </a:t>
            </a:r>
          </a:p>
          <a:p>
            <a:r>
              <a:rPr lang="sl-SI" altLang="sl-SI"/>
              <a:t>  meščanstva in moderne industrijske družbe,</a:t>
            </a:r>
          </a:p>
          <a:p>
            <a:pPr>
              <a:buFontTx/>
              <a:buChar char="•"/>
            </a:pPr>
            <a:r>
              <a:rPr lang="sl-SI" altLang="sl-SI"/>
              <a:t> vplivala na svet in razširitev razsvetljenskih idej.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992314" y="4292601"/>
            <a:ext cx="5183187" cy="925513"/>
          </a:xfrm>
          <a:prstGeom prst="rect">
            <a:avLst/>
          </a:prstGeom>
          <a:solidFill>
            <a:srgbClr val="FEFBE6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/>
              <a:t>V primerjavi z ameriško revolucijo pa ni bila tako </a:t>
            </a:r>
          </a:p>
          <a:p>
            <a:r>
              <a:rPr lang="sl-SI" altLang="sl-SI"/>
              <a:t>uspešna, saj je trajalo še dolgo, da so postale njene pridobitve trajne.</a:t>
            </a: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5086" y="566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292" grpId="0" animBg="1"/>
      <p:bldP spid="12294" grpId="0" animBg="1"/>
      <p:bldP spid="12295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266</Words>
  <Application>Microsoft Office PowerPoint</Application>
  <PresentationFormat>Širokozaslonsko</PresentationFormat>
  <Paragraphs>33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FRANCOSKA REVOLUCIJA - POSLEDICE</vt:lpstr>
      <vt:lpstr>POSLEDICE</vt:lpstr>
      <vt:lpstr>PowerPointova predstavitev</vt:lpstr>
      <vt:lpstr>Vpliv revolucije na Evropo</vt:lpstr>
      <vt:lpstr>Deklaracija o človekovih pravicah.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FRANCOSKA REVOLUCIJA - POSLEDICE</dc:title>
  <dc:creator>Blanka Čad</dc:creator>
  <cp:lastModifiedBy>Blanka Čad</cp:lastModifiedBy>
  <cp:revision>13</cp:revision>
  <dcterms:created xsi:type="dcterms:W3CDTF">2020-05-08T07:24:31Z</dcterms:created>
  <dcterms:modified xsi:type="dcterms:W3CDTF">2020-05-14T09:48:05Z</dcterms:modified>
</cp:coreProperties>
</file>