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9" r:id="rId4"/>
    <p:sldId id="273" r:id="rId5"/>
    <p:sldId id="274" r:id="rId6"/>
    <p:sldId id="275" r:id="rId7"/>
    <p:sldId id="276" r:id="rId8"/>
    <p:sldId id="282" r:id="rId9"/>
    <p:sldId id="278" r:id="rId10"/>
    <p:sldId id="280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3F077-3213-4798-A6C6-69A80184C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3E0323-FEC3-4DD5-A905-408BB757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A26244-FD9E-4BCE-89A4-481150DE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879F31-9996-4820-853C-BE671E1E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264DD2-2540-4486-8EDF-02EDF882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4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FA0DC-D2EE-4D06-9F77-DD0A3B88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E8153E4-1957-4CA2-B02D-81BFBBCBF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CDB681-332A-4ED4-9EC8-3344B4D2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4E75F3-658B-44B3-8C2A-92C36345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880046-7C22-43EA-B13D-98AF76A4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81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5025577-FC4D-4E47-93EF-3744D8CC4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1675A8B-81CC-48C6-9E9F-2FB78DFBF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D3BE75-6B31-4643-9B31-DF8FC08D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6A17479-C707-4C61-AFBB-7C123A29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000840-962A-4617-99B7-74BD8533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13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F56DE-743C-42B6-9C13-D1C2A783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993638-04AF-486A-A7F0-4A135392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4ADF90-974E-4E4B-A28B-99C4FD37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4C36B4-3C3E-4E19-A0E1-09EDC805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6A5A82-D013-49BA-A027-3A6EB39D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73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138CE-3615-4346-9A8E-E18B66AA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7539614-0322-45B3-A118-93F914C8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295297-2186-44E2-A3E4-7B31B514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D569F4-363E-418D-8D20-FA8DE262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6BCFEC-8A96-4593-8E03-2650F7B1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43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3DC8B-F199-4C59-A6A7-EC2CFF51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FE5E6D-9466-47D8-8FCB-B87E510BB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2EF6BD-5FBB-43AE-BA8B-88E8DA234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6C1BBB-CD84-4A8C-AA92-2E463C8B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D317E9F-D47C-4114-BC13-90D7A9DA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633007-57C8-4180-9C47-46EEE30F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71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859AA-D8E4-4CC6-BCBF-8009F81A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9168CEE-8B42-48EC-8FAD-59BF83BE3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13E8646-B200-4CC3-A840-E6A75861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8F714C7-10A5-4B9D-BAC2-526E26AAF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A834067-62C1-4832-AEB1-47722B712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5614CCE-E670-4DEE-81B9-C129F797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BF8C2F3-9283-4002-9F04-0B8D18B3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EDFE044-B87A-4358-BF4C-1D310C2C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14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FA3CA-7506-4FC4-AC02-AC0121B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8BC6FE7-EF70-4EF0-A737-D5605BD4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93C1D5E-D725-4809-A316-60EE18B8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B2C8DB0-146C-43F6-A43F-B51246E2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54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7DEE41F-CE28-4E28-8780-8A45C7FC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7EAD663-7EF9-4C48-88B0-6094BC61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D415F35-D74A-42CB-BF30-D5DAC451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50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BFD69-7A34-42ED-9C31-FFA86F72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AF3718-D0B6-4E8D-BC37-293E6ACA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AEE3F-E582-422B-B9A5-040949A9B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E8DA3E-933E-47BA-AF54-744F0D55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4FC107-B2B7-45ED-815D-B093229B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7CF925-561F-4307-A849-A0A0F55B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76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A48BB-FC6B-49BD-A689-A4C9961A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0902094-6806-4782-8196-30D7C8AC8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9202B2C-207B-4B0C-8CEC-848925F56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A7AE6A8-4E1A-490B-83E0-6298E79D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02D9ED-4AD5-4E87-8E40-D27851DE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A6682C-50A8-43B9-8E9B-A20819B4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85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B80E164-34C0-40EB-BED5-91203B57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BBC741-4D4A-41DE-9F9E-2AB49DA1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4FD639-4E21-4409-B832-801504468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3242-9AD0-42A2-A167-C0C7EDCC976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B402B7-47AA-4891-BEF2-6F2E08480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436277-DDC1-4F9A-85DB-A728F151A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E73F-D4E6-4BB9-BF01-CA85D8B738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2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x-YFptmxqw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yMEheEi-Hm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p0Bu75MSj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oHMSgKKi3jc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pes of Magnets - HST Learning Center Science Lesson">
            <a:extLst>
              <a:ext uri="{FF2B5EF4-FFF2-40B4-BE49-F238E27FC236}">
                <a16:creationId xmlns:a16="http://schemas.microsoft.com/office/drawing/2014/main" id="{1BE53CDC-0C06-43EF-A041-2D32B15A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981611"/>
            <a:ext cx="10277475" cy="5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4CD5761-41A3-4ACA-90BC-337F68BD07E2}"/>
              </a:ext>
            </a:extLst>
          </p:cNvPr>
          <p:cNvSpPr txBox="1"/>
          <p:nvPr/>
        </p:nvSpPr>
        <p:spPr>
          <a:xfrm>
            <a:off x="2468880" y="207069"/>
            <a:ext cx="649224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03200">
              <a:schemeClr val="bg1">
                <a:alpha val="5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600" dirty="0"/>
              <a:t>Kakšne lastnosti imajo magneti?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6F274CC-FB40-493F-9E81-B24742DABC26}"/>
              </a:ext>
            </a:extLst>
          </p:cNvPr>
          <p:cNvSpPr txBox="1"/>
          <p:nvPr/>
        </p:nvSpPr>
        <p:spPr>
          <a:xfrm>
            <a:off x="8077200" y="2072847"/>
            <a:ext cx="199136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podkvasti </a:t>
            </a:r>
            <a:r>
              <a:rPr lang="sl-SI" b="1" dirty="0"/>
              <a:t>magnet</a:t>
            </a: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D6AE8FA-AF6B-4C76-B803-EA55D92221E9}"/>
              </a:ext>
            </a:extLst>
          </p:cNvPr>
          <p:cNvSpPr txBox="1"/>
          <p:nvPr/>
        </p:nvSpPr>
        <p:spPr>
          <a:xfrm>
            <a:off x="2204720" y="3718302"/>
            <a:ext cx="171704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opilki železa – </a:t>
            </a:r>
            <a:r>
              <a:rPr lang="sl-SI" b="1" dirty="0"/>
              <a:t>železovi opilki 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6C207D90-1121-43A1-A1E4-CF3AD123006C}"/>
              </a:ext>
            </a:extLst>
          </p:cNvPr>
          <p:cNvCxnSpPr/>
          <p:nvPr/>
        </p:nvCxnSpPr>
        <p:spPr>
          <a:xfrm>
            <a:off x="3688080" y="3667760"/>
            <a:ext cx="11582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A5C9524-F628-4D9A-A9DA-66733671EE5D}"/>
              </a:ext>
            </a:extLst>
          </p:cNvPr>
          <p:cNvSpPr txBox="1"/>
          <p:nvPr/>
        </p:nvSpPr>
        <p:spPr>
          <a:xfrm>
            <a:off x="772160" y="1320244"/>
            <a:ext cx="19913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SDZ, str. 146 - 147 </a:t>
            </a:r>
          </a:p>
        </p:txBody>
      </p:sp>
    </p:spTree>
    <p:extLst>
      <p:ext uri="{BB962C8B-B14F-4D97-AF65-F5344CB8AC3E}">
        <p14:creationId xmlns:p14="http://schemas.microsoft.com/office/powerpoint/2010/main" val="237557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28CB46D-DA81-4FA0-9AC6-8C558531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46" y="174625"/>
            <a:ext cx="4312568" cy="32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8BE623-D360-4297-86D6-E9F92F84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6" y="875665"/>
            <a:ext cx="3752850" cy="35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A637237-BC2B-4C73-A08B-335AED6A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2521585"/>
            <a:ext cx="2748045" cy="35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618BC15-DAD9-4E9D-8D09-2F7AE633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96" y="3371322"/>
            <a:ext cx="4312568" cy="33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5397262-730F-488B-AE99-A947F7C49461}"/>
              </a:ext>
            </a:extLst>
          </p:cNvPr>
          <p:cNvSpPr txBox="1"/>
          <p:nvPr/>
        </p:nvSpPr>
        <p:spPr>
          <a:xfrm>
            <a:off x="4429760" y="741680"/>
            <a:ext cx="2316480" cy="3693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    ŽELEZOVA RUDA</a:t>
            </a:r>
          </a:p>
        </p:txBody>
      </p:sp>
    </p:spTree>
    <p:extLst>
      <p:ext uri="{BB962C8B-B14F-4D97-AF65-F5344CB8AC3E}">
        <p14:creationId xmlns:p14="http://schemas.microsoft.com/office/powerpoint/2010/main" val="28264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F2C8F39-ADAB-4655-9AF1-AEFDD3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1" y="1063173"/>
            <a:ext cx="7030720" cy="3623073"/>
          </a:xfrm>
          <a:prstGeom prst="rect">
            <a:avLst/>
          </a:prstGeom>
          <a:effectLst>
            <a:glow rad="292100">
              <a:schemeClr val="accent1">
                <a:alpha val="88000"/>
              </a:schemeClr>
            </a:glow>
            <a:softEdge rad="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38A2DCC-4085-4E70-A30A-2E75903D89F6}"/>
              </a:ext>
            </a:extLst>
          </p:cNvPr>
          <p:cNvSpPr txBox="1"/>
          <p:nvPr/>
        </p:nvSpPr>
        <p:spPr>
          <a:xfrm>
            <a:off x="8361680" y="463009"/>
            <a:ext cx="2844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77800">
              <a:schemeClr val="bg1"/>
            </a:glow>
          </a:effectLst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Če nimaš magneta, si oglej videoposnetka in zatem reši nalogo v SDZ.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BCB8335-09AA-4B44-8803-60F37EDFA05C}"/>
              </a:ext>
            </a:extLst>
          </p:cNvPr>
          <p:cNvSpPr txBox="1"/>
          <p:nvPr/>
        </p:nvSpPr>
        <p:spPr>
          <a:xfrm>
            <a:off x="985520" y="213360"/>
            <a:ext cx="15646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SDZ, str. 146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CDD833B-8B71-409C-B960-8CED29922C80}"/>
              </a:ext>
            </a:extLst>
          </p:cNvPr>
          <p:cNvSpPr/>
          <p:nvPr/>
        </p:nvSpPr>
        <p:spPr>
          <a:xfrm>
            <a:off x="6899342" y="2038338"/>
            <a:ext cx="499829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endParaRPr lang="sl-SI" dirty="0">
              <a:hlinkClick r:id="rId4"/>
            </a:endParaRPr>
          </a:p>
          <a:p>
            <a:endParaRPr lang="sl-SI" dirty="0">
              <a:hlinkClick r:id="rId4"/>
            </a:endParaRPr>
          </a:p>
          <a:p>
            <a:r>
              <a:rPr lang="sl-SI" dirty="0">
                <a:hlinkClick r:id="rId4"/>
              </a:rPr>
              <a:t>https://www.youtube.com/watch?v=yMEheEi-Hmo</a:t>
            </a:r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46E6AAD-9CCF-45DB-8D07-BA35F99C0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20" y="4036366"/>
            <a:ext cx="4429760" cy="2700709"/>
          </a:xfrm>
          <a:prstGeom prst="rect">
            <a:avLst/>
          </a:prstGeom>
          <a:scene3d>
            <a:camera prst="orthographicFront">
              <a:rot lat="0" lon="0" rev="0"/>
            </a:camera>
            <a:lightRig rig="flood" dir="t">
              <a:rot lat="0" lon="0" rev="0"/>
            </a:lightRig>
          </a:scene3d>
          <a:sp3d prstMaterial="flat">
            <a:bevelT w="0" h="0"/>
          </a:sp3d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BE1F5D6-B1B2-4510-93B0-416E71D9F881}"/>
              </a:ext>
            </a:extLst>
          </p:cNvPr>
          <p:cNvSpPr txBox="1"/>
          <p:nvPr/>
        </p:nvSpPr>
        <p:spPr>
          <a:xfrm>
            <a:off x="3088367" y="184811"/>
            <a:ext cx="4175760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Nalogo </a:t>
            </a:r>
            <a:r>
              <a:rPr lang="sl-SI" b="1" dirty="0"/>
              <a:t>Kaj že veš </a:t>
            </a:r>
            <a:r>
              <a:rPr lang="sl-SI" dirty="0"/>
              <a:t>bomo reševali naslednjič, zato je danes ne rešuj!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852F78C-F34A-497B-AC50-702D2D8FA9E2}"/>
              </a:ext>
            </a:extLst>
          </p:cNvPr>
          <p:cNvSpPr/>
          <p:nvPr/>
        </p:nvSpPr>
        <p:spPr>
          <a:xfrm>
            <a:off x="6942733" y="2125987"/>
            <a:ext cx="5015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6"/>
              </a:rPr>
              <a:t>https://www.youtube.com/watch?v=Wx-YFptmxqw</a:t>
            </a:r>
            <a:endParaRPr lang="sl-SI" dirty="0"/>
          </a:p>
          <a:p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1953F45-9463-4D0B-A4A6-C77FC59E3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61" y="4415955"/>
            <a:ext cx="3861337" cy="23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E8A389-F064-4164-A0CC-072D8645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8" y="2745057"/>
            <a:ext cx="7264532" cy="3770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AF1F4F1F-94D4-43C7-9FB3-2BC14ECDD42A}"/>
              </a:ext>
            </a:extLst>
          </p:cNvPr>
          <p:cNvSpPr/>
          <p:nvPr/>
        </p:nvSpPr>
        <p:spPr>
          <a:xfrm>
            <a:off x="1154967" y="1489824"/>
            <a:ext cx="5052793" cy="646331"/>
          </a:xfrm>
          <a:prstGeom prst="rect">
            <a:avLst/>
          </a:prstGeom>
          <a:solidFill>
            <a:schemeClr val="bg2"/>
          </a:solidFill>
          <a:effectLst>
            <a:glow rad="304800">
              <a:schemeClr val="accent1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https://www.youtube.com/watch?v=Mp0Bu75MSj8</a:t>
            </a:r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B5E9E74-A85D-461A-A91B-2440D6393C3F}"/>
              </a:ext>
            </a:extLst>
          </p:cNvPr>
          <p:cNvSpPr txBox="1"/>
          <p:nvPr/>
        </p:nvSpPr>
        <p:spPr>
          <a:xfrm>
            <a:off x="843036" y="784301"/>
            <a:ext cx="62689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sl-SI" dirty="0"/>
              <a:t>Oglej si videoposnetek. Po ogledu  ustno odgovori na vprašanja.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E2739D-1408-476C-8D41-A45EE26FA78A}"/>
              </a:ext>
            </a:extLst>
          </p:cNvPr>
          <p:cNvSpPr txBox="1"/>
          <p:nvPr/>
        </p:nvSpPr>
        <p:spPr>
          <a:xfrm>
            <a:off x="7985760" y="420866"/>
            <a:ext cx="3810000" cy="584775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92100">
              <a:schemeClr val="bg1">
                <a:alpha val="9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dirty="0"/>
              <a:t>Vsak  magnet ima </a:t>
            </a:r>
            <a:r>
              <a:rPr lang="sl-SI" b="1" dirty="0"/>
              <a:t>dva pola</a:t>
            </a:r>
            <a:r>
              <a:rPr lang="sl-SI" dirty="0"/>
              <a:t>: severnega in južnega.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Kaj se zgodi, ko se približata </a:t>
            </a:r>
            <a:r>
              <a:rPr lang="sl-SI" u="sng" dirty="0"/>
              <a:t>dva enaka pola </a:t>
            </a:r>
            <a:r>
              <a:rPr lang="sl-SI" dirty="0"/>
              <a:t>(v posnetku obarvana rdeče)? Ali se odbijata ali privlačita?</a:t>
            </a:r>
          </a:p>
          <a:p>
            <a:endParaRPr lang="sl-SI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Kaj se zgodi, ko se približata </a:t>
            </a:r>
            <a:r>
              <a:rPr lang="sl-SI" u="sng" dirty="0"/>
              <a:t>dva različna pola </a:t>
            </a:r>
            <a:r>
              <a:rPr lang="sl-SI" dirty="0"/>
              <a:t>(v posnetku obarvana rdeče in belo)? Ali se odbijata ali privlačita?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V čem se razlikujeta poti kroglic mimo paličnega magneta?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Kaj se dogaja z magnetno iglo, ko se kompasu približa  magnet?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Kako se postavi magnetna igla, ko se z magnetom oddaljimo od kompasa?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Ali se v posnetku magnet dotika magnetne igle v kompasu?</a:t>
            </a:r>
          </a:p>
        </p:txBody>
      </p:sp>
    </p:spTree>
    <p:extLst>
      <p:ext uri="{BB962C8B-B14F-4D97-AF65-F5344CB8AC3E}">
        <p14:creationId xmlns:p14="http://schemas.microsoft.com/office/powerpoint/2010/main" val="40950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1E8E3D-D30B-43F9-A091-1853EF397DA4}"/>
              </a:ext>
            </a:extLst>
          </p:cNvPr>
          <p:cNvSpPr txBox="1"/>
          <p:nvPr/>
        </p:nvSpPr>
        <p:spPr>
          <a:xfrm>
            <a:off x="579121" y="355758"/>
            <a:ext cx="2021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SDZ, str. 146  - 147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0726DAF-8D0C-4881-BC22-864BC0CB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20" y="4011315"/>
            <a:ext cx="3772426" cy="241016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9A63191-D295-4533-AB94-7A12E687A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3022"/>
          <a:stretch/>
        </p:blipFill>
        <p:spPr>
          <a:xfrm>
            <a:off x="7762228" y="5834168"/>
            <a:ext cx="2255533" cy="38801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0AA70F4-9ABB-4347-A17C-738F816E4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996" y="1250341"/>
            <a:ext cx="3801005" cy="24482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CC3ACF3-53C3-4A79-AF9B-BF99AE5FE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790"/>
          <a:stretch/>
        </p:blipFill>
        <p:spPr>
          <a:xfrm>
            <a:off x="7908602" y="3228947"/>
            <a:ext cx="2235213" cy="40010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6917934-3469-4C75-9F16-FFBB621288F3}"/>
              </a:ext>
            </a:extLst>
          </p:cNvPr>
          <p:cNvSpPr txBox="1"/>
          <p:nvPr/>
        </p:nvSpPr>
        <p:spPr>
          <a:xfrm>
            <a:off x="6745533" y="625818"/>
            <a:ext cx="533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  PRIKAZ PRIVLAČNOSTI s pomočjo železovih opilkov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F40107E-A53D-4E06-BDF0-A630C02F9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44" y="3070089"/>
            <a:ext cx="6306796" cy="268274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F2E591C-12AF-461F-8FCB-075CF11699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96"/>
          <a:stretch/>
        </p:blipFill>
        <p:spPr>
          <a:xfrm>
            <a:off x="336427" y="934981"/>
            <a:ext cx="6306796" cy="19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EEB130-104E-4499-9B4D-EF52CFFC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79" y="1758375"/>
            <a:ext cx="5963482" cy="3686689"/>
          </a:xfrm>
          <a:prstGeom prst="rect">
            <a:avLst/>
          </a:prstGeom>
          <a:effectLst>
            <a:glow rad="114300">
              <a:schemeClr val="accent1">
                <a:alpha val="91000"/>
              </a:schemeClr>
            </a:glo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FC64F50-7C09-4C44-8C4F-444B41B5E9FC}"/>
              </a:ext>
            </a:extLst>
          </p:cNvPr>
          <p:cNvSpPr txBox="1"/>
          <p:nvPr/>
        </p:nvSpPr>
        <p:spPr>
          <a:xfrm>
            <a:off x="4653280" y="949485"/>
            <a:ext cx="24180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  PRAVILNA   REŠITEV</a:t>
            </a:r>
          </a:p>
        </p:txBody>
      </p:sp>
    </p:spTree>
    <p:extLst>
      <p:ext uri="{BB962C8B-B14F-4D97-AF65-F5344CB8AC3E}">
        <p14:creationId xmlns:p14="http://schemas.microsoft.com/office/powerpoint/2010/main" val="253371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273E327-1EA0-4508-B793-FA9E3451D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32"/>
          <a:stretch/>
        </p:blipFill>
        <p:spPr>
          <a:xfrm>
            <a:off x="71120" y="1285460"/>
            <a:ext cx="6976331" cy="20426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793D576-4E2A-40F9-ACD4-D8096CD41D89}"/>
              </a:ext>
            </a:extLst>
          </p:cNvPr>
          <p:cNvSpPr txBox="1"/>
          <p:nvPr/>
        </p:nvSpPr>
        <p:spPr>
          <a:xfrm>
            <a:off x="294640" y="310891"/>
            <a:ext cx="15646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SDZ, str. 147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1E7F68-AD26-4A9A-BDB1-7F555A91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366" y="784301"/>
            <a:ext cx="3271520" cy="20426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E18069-ED57-4ECE-A33F-D46F6CD1E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00" y="3648221"/>
            <a:ext cx="3467144" cy="21749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9B12205-C819-40BF-B4B1-8FE2E9D44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550" y="3278943"/>
            <a:ext cx="5057330" cy="2785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721A716-7B51-4535-8C83-B770B1B86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340" y="6374387"/>
            <a:ext cx="5016404" cy="2786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FE5AF1-7591-4005-9CB2-E074F3AED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188" y="2917986"/>
            <a:ext cx="5310053" cy="2660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E608591-DB25-4105-BE0F-2F0E19E38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626" y="5922943"/>
            <a:ext cx="5542044" cy="2929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0F0CBC5-E73B-48FF-9654-86853D31A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975" y="3648221"/>
            <a:ext cx="4525006" cy="192431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314D9B7-38ED-4655-9145-DAE6BF64C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437" y="5627853"/>
            <a:ext cx="5466969" cy="52952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D3CAD94-AD37-4BE3-A08D-6D4E4F5061BD}"/>
              </a:ext>
            </a:extLst>
          </p:cNvPr>
          <p:cNvSpPr txBox="1"/>
          <p:nvPr/>
        </p:nvSpPr>
        <p:spPr>
          <a:xfrm>
            <a:off x="487437" y="784301"/>
            <a:ext cx="57607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sl-SI" dirty="0"/>
              <a:t>Pri zapisu odgovorov si pomagaj tudi z razlago na tej drsnici.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8C4606C-6E4F-47BF-AB47-C5640A2082E5}"/>
              </a:ext>
            </a:extLst>
          </p:cNvPr>
          <p:cNvSpPr txBox="1"/>
          <p:nvPr/>
        </p:nvSpPr>
        <p:spPr>
          <a:xfrm>
            <a:off x="6449626" y="204924"/>
            <a:ext cx="538089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l-SI" sz="2000" dirty="0"/>
              <a:t>Med magneti delujejo </a:t>
            </a:r>
            <a:r>
              <a:rPr lang="sl-SI" sz="2000" b="1" dirty="0"/>
              <a:t>privlačne in odbojne SILE</a:t>
            </a:r>
            <a:r>
              <a:rPr lang="sl-SI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24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44C0CB9-30EC-4691-99D1-AB55F02B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56" r="6650"/>
          <a:stretch/>
        </p:blipFill>
        <p:spPr>
          <a:xfrm>
            <a:off x="355600" y="937631"/>
            <a:ext cx="7416800" cy="113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180141-3913-4386-A700-1AB3FAD545B8}"/>
              </a:ext>
            </a:extLst>
          </p:cNvPr>
          <p:cNvSpPr txBox="1"/>
          <p:nvPr/>
        </p:nvSpPr>
        <p:spPr>
          <a:xfrm>
            <a:off x="1168400" y="422651"/>
            <a:ext cx="15646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SDZ, str. 147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578F1D-D28C-40D0-BE55-0C59EFF7B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79" y="2221200"/>
            <a:ext cx="6975219" cy="3600113"/>
          </a:xfrm>
          <a:prstGeom prst="rect">
            <a:avLst/>
          </a:prstGeom>
          <a:effectLst>
            <a:glow rad="266700">
              <a:schemeClr val="accent1">
                <a:lumMod val="75000"/>
                <a:alpha val="62000"/>
              </a:schemeClr>
            </a:glo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6D5CC06-3E6C-443C-9DB0-6CFAEF1DDE81}"/>
              </a:ext>
            </a:extLst>
          </p:cNvPr>
          <p:cNvSpPr txBox="1"/>
          <p:nvPr/>
        </p:nvSpPr>
        <p:spPr>
          <a:xfrm>
            <a:off x="8026400" y="1225718"/>
            <a:ext cx="3810000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dirty="0"/>
              <a:t>Kaj se zgodi, ko se z magnetom približujemo sponki, ki vsebuje železo?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6AB193E-9D0B-4CE1-BC32-4F20546D81AF}"/>
              </a:ext>
            </a:extLst>
          </p:cNvPr>
          <p:cNvSpPr txBox="1"/>
          <p:nvPr/>
        </p:nvSpPr>
        <p:spPr>
          <a:xfrm>
            <a:off x="8026400" y="2906831"/>
            <a:ext cx="3810000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sz="2000" dirty="0"/>
              <a:t>Četudi se sponke ne dotaknemo, jo lahko premaknemo. </a:t>
            </a:r>
            <a:r>
              <a:rPr lang="sl-SI" sz="2000" b="1" dirty="0"/>
              <a:t>Torej magnetna sila deluje na daljavo.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ED4579E0-FEE9-4EE2-8A76-989C637FD546}"/>
              </a:ext>
            </a:extLst>
          </p:cNvPr>
          <p:cNvSpPr/>
          <p:nvPr/>
        </p:nvSpPr>
        <p:spPr>
          <a:xfrm>
            <a:off x="7063873" y="6055196"/>
            <a:ext cx="490211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https://www.youtube.com/watch?v=oHMSgKKi3jc</a:t>
            </a:r>
            <a:endParaRPr lang="sl-SI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6F3FDCD-9A32-4A5F-9C16-1B0EA3FB5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153" y="4422024"/>
            <a:ext cx="2717811" cy="1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OVENSKO HRVATSKI FRANCAIS ELECTRO MAGNETIC EXPERIMENTS DEUTSCH ...">
            <a:extLst>
              <a:ext uri="{FF2B5EF4-FFF2-40B4-BE49-F238E27FC236}">
                <a16:creationId xmlns:a16="http://schemas.microsoft.com/office/drawing/2014/main" id="{7771E481-F7C2-4F00-9589-F64AB60C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8" y="1317841"/>
            <a:ext cx="6454498" cy="39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652F7AD-EA4A-4CC2-B24F-B510D423D4E7}"/>
              </a:ext>
            </a:extLst>
          </p:cNvPr>
          <p:cNvSpPr txBox="1"/>
          <p:nvPr/>
        </p:nvSpPr>
        <p:spPr>
          <a:xfrm>
            <a:off x="7985760" y="499564"/>
            <a:ext cx="3810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l-SI" sz="2000" dirty="0"/>
              <a:t>Magnetna sila deluje </a:t>
            </a:r>
            <a:r>
              <a:rPr lang="sl-SI" sz="2000" b="1" dirty="0"/>
              <a:t>na daljavo.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E34BFC-9873-4FE8-9831-F39AAE953AAB}"/>
              </a:ext>
            </a:extLst>
          </p:cNvPr>
          <p:cNvSpPr txBox="1"/>
          <p:nvPr/>
        </p:nvSpPr>
        <p:spPr>
          <a:xfrm>
            <a:off x="7829053" y="2032000"/>
            <a:ext cx="3966707" cy="25237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/>
              <a:t>Četudi med magnet in predmet, ki vsebuje železo, postavimo oviro (papir, les, guma, steklo, plastika …), ga z magnetom lahko premikamo, ne da bi se ga dotaknili.</a:t>
            </a:r>
          </a:p>
          <a:p>
            <a:endParaRPr lang="sl-SI" sz="2000" dirty="0"/>
          </a:p>
          <a:p>
            <a:r>
              <a:rPr lang="sl-SI" sz="2000" u="sng" dirty="0"/>
              <a:t>     Če imaš magnet, preveri.</a:t>
            </a:r>
          </a:p>
          <a:p>
            <a:endParaRPr lang="sl-SI" dirty="0"/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1E6865E2-EA8F-4E40-9001-056269949CED}"/>
              </a:ext>
            </a:extLst>
          </p:cNvPr>
          <p:cNvCxnSpPr>
            <a:cxnSpLocks/>
          </p:cNvCxnSpPr>
          <p:nvPr/>
        </p:nvCxnSpPr>
        <p:spPr>
          <a:xfrm>
            <a:off x="9692640" y="1008475"/>
            <a:ext cx="0" cy="113232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1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gagement ring - Wikipedia">
            <a:extLst>
              <a:ext uri="{FF2B5EF4-FFF2-40B4-BE49-F238E27FC236}">
                <a16:creationId xmlns:a16="http://schemas.microsoft.com/office/drawing/2014/main" id="{D5F54CC4-9F50-4DDA-BAA4-470E20C5E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t="17808"/>
          <a:stretch/>
        </p:blipFill>
        <p:spPr bwMode="auto">
          <a:xfrm>
            <a:off x="266229" y="182880"/>
            <a:ext cx="3328341" cy="30480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9BDFA17-C404-497C-BF5A-05D75D6282E6}"/>
              </a:ext>
            </a:extLst>
          </p:cNvPr>
          <p:cNvSpPr txBox="1"/>
          <p:nvPr/>
        </p:nvSpPr>
        <p:spPr>
          <a:xfrm>
            <a:off x="113829" y="3627122"/>
            <a:ext cx="377745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Če imaš  magnet, zaprosi starše, da ti posodijo nakit iz zlata ali srebra. Z magnetom preveri, ali zlato in srebro </a:t>
            </a:r>
            <a:r>
              <a:rPr lang="sl-SI" b="1" dirty="0"/>
              <a:t>privlačita magnet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pic>
        <p:nvPicPr>
          <p:cNvPr id="4100" name="Picture 4" descr="Vatikan">
            <a:extLst>
              <a:ext uri="{FF2B5EF4-FFF2-40B4-BE49-F238E27FC236}">
                <a16:creationId xmlns:a16="http://schemas.microsoft.com/office/drawing/2014/main" id="{4BCC3ED7-9DC0-45A0-8711-357973B3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36" y="182880"/>
            <a:ext cx="6732535" cy="335311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E1104F3-9199-4345-BA9B-BFF4ECBF01BD}"/>
              </a:ext>
            </a:extLst>
          </p:cNvPr>
          <p:cNvSpPr txBox="1"/>
          <p:nvPr/>
        </p:nvSpPr>
        <p:spPr>
          <a:xfrm>
            <a:off x="4054673" y="3627122"/>
            <a:ext cx="330885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Pri euro kovancih opazimo, da so iz različnih kovin.</a:t>
            </a:r>
          </a:p>
          <a:p>
            <a:r>
              <a:rPr lang="sl-SI" dirty="0"/>
              <a:t>Z magnetom preveri, katere privlači magnet.</a:t>
            </a:r>
          </a:p>
          <a:p>
            <a:endParaRPr lang="sl-SI" dirty="0"/>
          </a:p>
        </p:txBody>
      </p:sp>
      <p:pic>
        <p:nvPicPr>
          <p:cNvPr id="4102" name="Picture 6" descr="Vlivanje Waukesha za naložbe">
            <a:extLst>
              <a:ext uri="{FF2B5EF4-FFF2-40B4-BE49-F238E27FC236}">
                <a16:creationId xmlns:a16="http://schemas.microsoft.com/office/drawing/2014/main" id="{9D16605D-401A-43A1-885D-37CE591C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20" y="3856671"/>
            <a:ext cx="4246251" cy="281844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60AB0E0-7C47-4061-9C30-2091AB5FA733}"/>
              </a:ext>
            </a:extLst>
          </p:cNvPr>
          <p:cNvSpPr txBox="1"/>
          <p:nvPr/>
        </p:nvSpPr>
        <p:spPr>
          <a:xfrm>
            <a:off x="579120" y="5919390"/>
            <a:ext cx="77012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Jeklo je </a:t>
            </a:r>
            <a:r>
              <a:rPr lang="sl-SI" b="1" dirty="0"/>
              <a:t>zlitina</a:t>
            </a:r>
            <a:r>
              <a:rPr lang="sl-SI" dirty="0"/>
              <a:t> železa in drugih kovin, ki ga pridobijo </a:t>
            </a:r>
            <a:r>
              <a:rPr lang="sl-SI" b="1" dirty="0"/>
              <a:t>s taljenjem </a:t>
            </a:r>
            <a:r>
              <a:rPr lang="sl-SI" dirty="0"/>
              <a:t>pri zelo visokih temperaturah. Ker jeklo vsebuje železo, ga privlači magnet.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9BBDFB-CF4D-45AB-9189-033C1EFCE4F4}"/>
              </a:ext>
            </a:extLst>
          </p:cNvPr>
          <p:cNvSpPr txBox="1"/>
          <p:nvPr/>
        </p:nvSpPr>
        <p:spPr>
          <a:xfrm>
            <a:off x="3175738" y="292279"/>
            <a:ext cx="2153920" cy="369332"/>
          </a:xfrm>
          <a:prstGeom prst="rect">
            <a:avLst/>
          </a:prstGeom>
          <a:solidFill>
            <a:srgbClr val="7030A0"/>
          </a:solidFill>
          <a:effectLst>
            <a:glow rad="127000">
              <a:schemeClr val="accent1">
                <a:alpha val="8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DODATNA NALOGA</a:t>
            </a:r>
          </a:p>
        </p:txBody>
      </p:sp>
    </p:spTree>
    <p:extLst>
      <p:ext uri="{BB962C8B-B14F-4D97-AF65-F5344CB8AC3E}">
        <p14:creationId xmlns:p14="http://schemas.microsoft.com/office/powerpoint/2010/main" val="196946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385</Words>
  <Application>Microsoft Office PowerPoint</Application>
  <PresentationFormat>Širokozaslonsko</PresentationFormat>
  <Paragraphs>50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Občina Litija</dc:creator>
  <cp:lastModifiedBy>User</cp:lastModifiedBy>
  <cp:revision>20</cp:revision>
  <dcterms:created xsi:type="dcterms:W3CDTF">2020-05-17T06:36:48Z</dcterms:created>
  <dcterms:modified xsi:type="dcterms:W3CDTF">2020-05-18T11:05:22Z</dcterms:modified>
</cp:coreProperties>
</file>