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63035E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0" y="-3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A8B8EE-BDFA-43A6-B263-F2D28485D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65BDB-8C2D-4B66-946A-A644F9D0307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FABFE-A43D-4236-9D4B-16792BB153C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8E856-3227-4270-8243-976006CDC74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42E42-4E80-4742-A135-3107E104B02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46763-752A-4ECD-8D6E-0B1ACADAC3D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83BBC8-B8EA-4C5E-A007-412938B5D2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B882E-94C0-495B-90DA-F011AE691D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1BA2E-6846-4CAD-8378-8A34F2ED712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B089D-7DD6-42DF-A1DE-D14B05C9D66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E4DE9-7D91-4AE4-B573-7ED76F363F6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E1AF4-B667-45D4-9B1F-C0C5A7C66EF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AF28B-B103-4AC2-9B07-9752F10D6C0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E73C07-DF63-4E87-B940-49F0A4470FF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84606-60F4-4FDE-89B0-9A962C6CDB0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1470-2EFC-418E-ADE6-8622BD785C2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1123A-6E80-4A95-84F5-5F92C1E84B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0939B-5068-42DB-9343-85A66C910B5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AE09E-7BF0-4FB7-AEDE-3FCA8DB86355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F728F-4713-4A77-BAB3-7B7860737EE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8C789-110C-44CD-9704-8E2BB8E6FFD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81647-63BA-4865-A750-7EB279C9191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07D0D-9431-48B5-8C84-AE8FCFFE3B4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BB46F7-91B0-4E6C-AFED-E2B73A5114A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528F8-F5EF-45BA-A4E6-ED89BB168C5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BF98B0-6B98-4906-A69D-1A6CF2468B6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BC685D-363F-46F8-AE58-A93585BD43D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8FD1B-3050-446B-AE02-F3DB3843E4F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6C65C-EE5D-4959-AC91-CC30104EBF2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D6344-38C2-4787-A38E-692995CF0AF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92B23-85E3-435C-905A-9696BBEFEAF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68770-700B-4360-9E80-9E705B0CFF5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DF3D1-B484-4AFD-B5B1-EBC7C7FA080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FAB04-4207-4FE8-AE5D-13C74AAA90A6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31A5A-86C3-40C6-AF6F-3989D236BB0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2C9004-6842-4B83-B0F4-C738828FB01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52DC10-BF67-403B-ACDF-D68E00A4932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CBB5C-E8F8-45CA-B8BE-6384871880C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D873E0-9749-4B34-A93D-85BB3B52B30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65DA08-594E-4AD2-9F55-1B4523C8E53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88A74-7913-4CCF-A5E6-76E58E4175F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B19D9-DE51-4DC9-B341-C633B61D41C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F005E-05D1-47E3-BF2A-9C59450C063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EB71E-0FCF-44EA-A3E9-FF432CC0D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1B9C-D4D6-4D14-A418-E3D9394DF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B301-B0A0-493A-8235-B1FC6BF95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468F-27D8-4E4D-B4F3-2454476A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6A282-B950-45A3-8B52-A4D7AF20C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455B-158D-43F0-8845-4291A794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4638-3B30-4E75-ACA8-2EF143B63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0D5A-7739-4C8E-B4CB-B7B4E9298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AC0C-978C-4E96-8222-AC3517E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EFECE-8245-4CAA-8CC7-E6481A8F3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8DE7D-9146-4EA2-9FC9-0992B7AA5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AEB44C-3EEF-4AEA-B4A6-8D1F1A773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3" Type="http://schemas.openxmlformats.org/officeDocument/2006/relationships/slide" Target="slide6.xml"/><Relationship Id="rId21" Type="http://schemas.openxmlformats.org/officeDocument/2006/relationships/slide" Target="slide42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10.xml"/><Relationship Id="rId15" Type="http://schemas.openxmlformats.org/officeDocument/2006/relationships/slide" Target="slide30.xml"/><Relationship Id="rId10" Type="http://schemas.openxmlformats.org/officeDocument/2006/relationships/slide" Target="slide20.xml"/><Relationship Id="rId19" Type="http://schemas.openxmlformats.org/officeDocument/2006/relationships/slide" Target="slide38.xml"/><Relationship Id="rId4" Type="http://schemas.openxmlformats.org/officeDocument/2006/relationships/slide" Target="slide8.xml"/><Relationship Id="rId9" Type="http://schemas.openxmlformats.org/officeDocument/2006/relationships/slide" Target="slide18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714750"/>
            <a:ext cx="85344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urlz MT" pitchFamily="82" charset="0"/>
              </a:rPr>
              <a:t>GLASBILA-KVIZ</a:t>
            </a:r>
            <a:endParaRPr lang="en-US" sz="6000" b="1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0150"/>
            <a:ext cx="8686800" cy="3810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nedoločljivo tonsko višino.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3" name="Picture 2" descr="http://www.musik-schmidt.de/images/product_images/popup_images/Sonor-GTR10Triang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3714750"/>
            <a:ext cx="1146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igrace.populi.si/wp-content/uploads/2011/04/Ropotulje-1_152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714750"/>
            <a:ext cx="1223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://www.stoksdidactic.com/media/catalog/product/cache/2/image/1307.4712643678x1000/9df78eab33525d08d6e5fb8d27136e95/7/1/7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0588" y="3714750"/>
            <a:ext cx="1319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Strgalo, ropotulja, triangel, palčki, čineli, boben…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382000" cy="3733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šest tolkal z določljivo tonsko višino.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4819" name="Picture 2" descr="http://www.vvve.hu/files/zenetar/Vib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409950"/>
            <a:ext cx="20875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Slika 5" descr="http://www.music.vt.edu/musicdictionary/textt/images/Timpa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340995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l_fi" descr="http://www.riveramusica.com/includes/marimba_yamaha_ym40_3_octavas_Rv4.jpg?i=../imagenes/productos/grandes/80063094504010.jpg&amp;m=../imagenes/productos/grandes/superposicion.png&amp;nombreImg=marimba_yamaha_ym40_3_octavas_Rv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7147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Marimba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, pavke, vibrafon, čelesta, cevasti zvonovi,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5400" dirty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3686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7338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915" name="Slik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257550"/>
            <a:ext cx="2286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Violina, godalo. 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risbi. Uvrsti ga v skupino glasbil po praktični razdelitvi. 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43011" name="Slika 4" descr="C:\Documents and Settings\Robi\My Documents\TANJA\GVZ\6. RAZRED\PIHALA - RISBE\FAG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00350"/>
            <a:ext cx="1477963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Fagot, pihalo.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dele pihala, ki jih kažejo puščice.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7107" name="Slika 4" descr="C:\Documents and Settings\Robi\My Documents\TANJA\GVZ\6. RAZRED\PIHALA - RISBE\KLARIN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62150"/>
            <a:ext cx="99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aven puščični konektor 6"/>
          <p:cNvCxnSpPr/>
          <p:nvPr/>
        </p:nvCxnSpPr>
        <p:spPr>
          <a:xfrm>
            <a:off x="6019800" y="21145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/>
          <p:cNvCxnSpPr/>
          <p:nvPr/>
        </p:nvCxnSpPr>
        <p:spPr>
          <a:xfrm>
            <a:off x="5943600" y="34861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6096000" y="470535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Ustnik, cev z luknjicami in zaklopkami, odmevnik.</a:t>
            </a:r>
          </a:p>
        </p:txBody>
      </p:sp>
      <p:pic>
        <p:nvPicPr>
          <p:cNvPr id="4915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NAMIG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mtClean="0"/>
              <a:t>Nastavi “diaprojekcijo iz trenutnega diapozitiva”, pomikaj se s tipko navzdol, ter  se preizkusu v znanju.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762000" y="1276350"/>
            <a:ext cx="7848600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l-SI" sz="5400" b="1" dirty="0">
                <a:solidFill>
                  <a:schemeClr val="accent2">
                    <a:lumMod val="50000"/>
                  </a:schemeClr>
                </a:solidFill>
              </a:rPr>
              <a:t>Poimenuj dele trobila, ki jih kažejo puščice.</a:t>
            </a:r>
          </a:p>
          <a:p>
            <a:pPr>
              <a:spcBef>
                <a:spcPct val="50000"/>
              </a:spcBef>
              <a:defRPr/>
            </a:pPr>
            <a:endParaRPr lang="sl-SI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04" name="Slika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44558">
            <a:off x="3273425" y="2922588"/>
            <a:ext cx="25066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Raven puščični konektor 7"/>
          <p:cNvCxnSpPr/>
          <p:nvPr/>
        </p:nvCxnSpPr>
        <p:spPr>
          <a:xfrm flipH="1">
            <a:off x="2209800" y="2952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/>
          <p:cNvCxnSpPr/>
          <p:nvPr/>
        </p:nvCxnSpPr>
        <p:spPr>
          <a:xfrm flipH="1">
            <a:off x="4114800" y="4857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konektor 10"/>
          <p:cNvCxnSpPr/>
          <p:nvPr/>
        </p:nvCxnSpPr>
        <p:spPr>
          <a:xfrm flipH="1">
            <a:off x="2819400" y="3714750"/>
            <a:ext cx="1219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Ustnik, cev z ventili in tipkami ventilov, odmevnik.</a:t>
            </a:r>
            <a:endParaRPr lang="en-US" sz="5400" b="1" smtClean="0">
              <a:solidFill>
                <a:srgbClr val="002060"/>
              </a:solidFill>
            </a:endParaRPr>
          </a:p>
        </p:txBody>
      </p:sp>
      <p:pic>
        <p:nvPicPr>
          <p:cNvPr id="5325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581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rog?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dve poimenovanji.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5299" name="il_fi" descr="http://www.mediaspeed.net/dinamic/medium/00000168/1685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962150"/>
            <a:ext cx="158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Rogist ali hornist.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734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91440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imenujemo glasbenika, ki igra na orgle?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Navedi tri poimenovanja.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59395" name="il_fi" descr="http://upload.wikimedia.org/wikipedia/en/7/7f/John_Walker_%28organist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571750"/>
            <a:ext cx="16287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Orglavec, organist, orglar.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4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klasična kitara?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</p:txBody>
      </p:sp>
      <p:pic>
        <p:nvPicPr>
          <p:cNvPr id="63491" name="il_fi" descr="http://images04.olx.si/ui/4/48/77/65794177_1-Slike-Kitara-akusticna-kitara-klasicna-kit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276350"/>
            <a:ext cx="152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 navadi ima 6 strun.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553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Koliko strun ima violina?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rgbClr val="C00000"/>
                </a:solidFill>
              </a:rPr>
              <a:t>4, 6, 8?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sl-SI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67587" name="il_fi" descr="http://www.encoremusiclessons.com/images/about_page_imgs/violin-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343150"/>
            <a:ext cx="30210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239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Ima štiri strune.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963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7150"/>
            <a:ext cx="8229600" cy="8572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8001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8859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91465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4000500"/>
            <a:ext cx="1600200" cy="9144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chemeClr val="accent2">
                    <a:lumMod val="50000"/>
                  </a:schemeClr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l-SI" sz="4400" b="1" smtClean="0">
                <a:solidFill>
                  <a:srgbClr val="002060"/>
                </a:solidFill>
              </a:rPr>
              <a:t>Poimenuj obarvana dela klavirske harmonike.</a:t>
            </a:r>
            <a:r>
              <a:rPr lang="en-US" sz="4400" b="1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1683" name="Slika 4" descr="C:\Documents and Settings\Robi\My Documents\TANJA\GVZ\6. RAZRED\GLASBILA S TIPKAMI - RISBE\HARMO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003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4267200" y="2800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3124200" y="3181350"/>
            <a:ext cx="533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00150"/>
            <a:ext cx="8229600" cy="3394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Klaviatura </a:t>
            </a:r>
          </a:p>
          <a:p>
            <a:pPr eaLnBrk="1" hangingPunct="1">
              <a:buFontTx/>
              <a:buNone/>
            </a:pPr>
            <a:endParaRPr lang="sl-SI" sz="5400" b="1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sl-SI" sz="5400" b="1" smtClean="0">
                <a:solidFill>
                  <a:srgbClr val="002060"/>
                </a:solidFill>
              </a:rPr>
              <a:t>in meh                . </a:t>
            </a:r>
            <a:endParaRPr lang="en-US" sz="5400" b="1" smtClean="0">
              <a:solidFill>
                <a:srgbClr val="002060"/>
              </a:solidFill>
            </a:endParaRPr>
          </a:p>
        </p:txBody>
      </p:sp>
      <p:pic>
        <p:nvPicPr>
          <p:cNvPr id="7373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Slika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1352550"/>
            <a:ext cx="152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il_fi" descr="http://servis-harmonik.naspletu.com/slo/pictures/me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800350"/>
            <a:ext cx="238125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rgbClr val="002060"/>
                </a:solidFill>
              </a:rPr>
              <a:t>Poimenuj obarvana dela violine.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5779" name="il_fi" descr="http://www.school-portal.co.uk/GroupDownloadAttachment.asp?GroupId=882556&amp;AttachmentID=11383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190750"/>
            <a:ext cx="26971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3810000" y="1885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Elipsa 6"/>
          <p:cNvSpPr/>
          <p:nvPr/>
        </p:nvSpPr>
        <p:spPr>
          <a:xfrm>
            <a:off x="5486400" y="3790950"/>
            <a:ext cx="304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Polž z vijaki za uglaševanje</a:t>
            </a:r>
          </a:p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in  podbradnik           .</a:t>
            </a:r>
          </a:p>
          <a:p>
            <a:pPr eaLnBrk="1" hangingPunct="1">
              <a:buFontTx/>
              <a:buNone/>
              <a:defRPr/>
            </a:pPr>
            <a:endParaRPr lang="en-US" sz="5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7782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il_fi" descr="http://upload.wikimedia.org/wikipedia/commons/7/70/Polz-vio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112395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il_fi" descr="http://img.rtvslo.si/_up/drown/photos/2011/04/11/35955_violina-2_sho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257550"/>
            <a:ext cx="1609725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16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rgbClr val="63035E"/>
                </a:solidFill>
              </a:rPr>
              <a:t>Oboa, saksofon,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63035E"/>
                </a:solidFill>
              </a:rPr>
              <a:t>aerofon</a:t>
            </a:r>
            <a:r>
              <a:rPr lang="sl-SI" sz="4400" b="1" dirty="0" smtClean="0">
                <a:solidFill>
                  <a:srgbClr val="63035E"/>
                </a:solidFill>
              </a:rPr>
              <a:t>, </a:t>
            </a:r>
            <a:r>
              <a:rPr lang="sl-SI" sz="4400" b="1" dirty="0" err="1" smtClean="0">
                <a:solidFill>
                  <a:srgbClr val="63035E"/>
                </a:solidFill>
              </a:rPr>
              <a:t>kordofon</a:t>
            </a:r>
            <a:r>
              <a:rPr lang="sl-SI" sz="4400" b="1" dirty="0" smtClean="0">
                <a:solidFill>
                  <a:srgbClr val="63035E"/>
                </a:solidFill>
              </a:rPr>
              <a:t>.</a:t>
            </a:r>
            <a:endParaRPr lang="en-US" sz="4400" b="1" dirty="0" smtClean="0">
              <a:solidFill>
                <a:srgbClr val="63035E"/>
              </a:solidFill>
            </a:endParaRPr>
          </a:p>
        </p:txBody>
      </p:sp>
      <p:pic>
        <p:nvPicPr>
          <p:cNvPr id="79875" name="il_fi" descr="https://www.eglasbenasola.si/files/pages/gszalec/images/instrumenti/Saxoph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6695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Saksofon,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aerofon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zrakovno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glasbilo.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2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17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Izberi dva pojma, ki ustrezata glasbilu na sliki.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Marimba</a:t>
            </a:r>
            <a:r>
              <a:rPr lang="sl-SI" sz="4400" b="1" dirty="0" smtClean="0">
                <a:solidFill>
                  <a:srgbClr val="7030A0"/>
                </a:solidFill>
              </a:rPr>
              <a:t>,vibrafon,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membranofon</a:t>
            </a:r>
            <a:r>
              <a:rPr lang="sl-SI" sz="4400" b="1" dirty="0" smtClean="0">
                <a:solidFill>
                  <a:srgbClr val="7030A0"/>
                </a:solidFill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sl-SI" sz="4400" b="1" dirty="0" err="1" smtClean="0">
                <a:solidFill>
                  <a:srgbClr val="7030A0"/>
                </a:solidFill>
              </a:rPr>
              <a:t>idiofon</a:t>
            </a:r>
            <a:r>
              <a:rPr lang="sl-SI" sz="4400" b="1" dirty="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44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83971" name="il_fi" descr="http://www.vvve.hu/files/zenetar/Vibraf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47950"/>
            <a:ext cx="3028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Vibrafon, 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idiofon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=</a:t>
            </a: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samozvočnik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601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Kako se imenuje glasbeni sestav na sliki?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8067" name="il_fi" descr="http://arhiv.nd-mb.si/nd/Pihalni_kvintet_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495550"/>
            <a:ext cx="43608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Pihalni kvintet.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011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sl-SI" sz="6000" b="1" dirty="0" smtClean="0">
                <a:solidFill>
                  <a:schemeClr val="accent2">
                    <a:lumMod val="50000"/>
                  </a:schemeClr>
                </a:solidFill>
              </a:rPr>
              <a:t>Navedi praktično razdelitev glasbil.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4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</p:txBody>
      </p:sp>
      <p:pic>
        <p:nvPicPr>
          <p:cNvPr id="92163" name="il_fi" descr="http://www.glasbeniatelje.com/img/products/5155_i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85950"/>
            <a:ext cx="42862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err="1" smtClean="0">
                <a:solidFill>
                  <a:schemeClr val="accent2">
                    <a:lumMod val="50000"/>
                  </a:schemeClr>
                </a:solidFill>
              </a:rPr>
              <a:t>Metalofon</a:t>
            </a: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421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20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.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4800" b="1" dirty="0" smtClean="0">
                <a:solidFill>
                  <a:schemeClr val="accent2">
                    <a:lumMod val="50000"/>
                  </a:schemeClr>
                </a:solidFill>
              </a:rPr>
              <a:t>Poimenuj glasbilo na sliki.</a:t>
            </a:r>
          </a:p>
          <a:p>
            <a:pPr eaLnBrk="1" hangingPunct="1">
              <a:buFontTx/>
              <a:buNone/>
              <a:defRPr/>
            </a:pPr>
            <a:endParaRPr lang="en-US" sz="4800" dirty="0" smtClean="0">
              <a:solidFill>
                <a:schemeClr val="accent2">
                  <a:lumMod val="50000"/>
                </a:schemeClr>
              </a:solidFill>
              <a:latin typeface="Candara" pitchFamily="34" charset="0"/>
            </a:endParaRPr>
          </a:p>
        </p:txBody>
      </p:sp>
      <p:pic>
        <p:nvPicPr>
          <p:cNvPr id="96259" name="il_fi" descr="http://www.musicmax.si/media/artikli/000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190750"/>
            <a:ext cx="385286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Ksilofon.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830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 Pihala, trobila, tolkala, brenkala, godala, glasbila s tipkami.</a:t>
            </a:r>
            <a:endParaRPr lang="en-US" sz="5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Naštej štiri brenkala.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2531" name="Picture 2" descr="http://www2.arnes.si/%7Erhrast1/CIT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638550"/>
            <a:ext cx="23526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Kitara, harfa, citre, tamburica.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57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3. VPRAŠANJE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3394075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Navedi štiri glasbila s tipkami.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7" name="Picture 2" descr="http://images01.olx.si/ui/11/53/00/1313504940_162385300_1-Slike--KLAVIR-YAMAHA-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66950"/>
            <a:ext cx="350520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sl-SI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sl-SI" sz="5400" b="1" dirty="0" smtClean="0">
                <a:solidFill>
                  <a:schemeClr val="accent2">
                    <a:lumMod val="50000"/>
                  </a:schemeClr>
                </a:solidFill>
              </a:rPr>
              <a:t>Klavir, orgle, harmonika, sintetizator.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4005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423</Words>
  <Application>Microsoft Office PowerPoint</Application>
  <PresentationFormat>On-screen Show (16:9)</PresentationFormat>
  <Paragraphs>162</Paragraphs>
  <Slides>43</Slides>
  <Notes>42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7" baseType="lpstr">
      <vt:lpstr>Arial</vt:lpstr>
      <vt:lpstr>Curlz MT</vt:lpstr>
      <vt:lpstr>Candara</vt:lpstr>
      <vt:lpstr>Default Design</vt:lpstr>
      <vt:lpstr>GLASBILA-KVIZ</vt:lpstr>
      <vt:lpstr>NAMIG</vt:lpstr>
      <vt:lpstr>Izberi vprašanje</vt:lpstr>
      <vt:lpstr>1. VPRAŠANJE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17.VPRAŠANJE</vt:lpstr>
      <vt:lpstr>IN ODGOVOR JE…</vt:lpstr>
      <vt:lpstr>18. VPRAŠANJE</vt:lpstr>
      <vt:lpstr>IN ODGOVOR JE…</vt:lpstr>
      <vt:lpstr>19. VPRAŠANJE</vt:lpstr>
      <vt:lpstr>IN ODGOVOR JE…</vt:lpstr>
      <vt:lpstr>20. VPRAŠANJE</vt:lpstr>
      <vt:lpstr>IN ODGOVOR JE…</vt:lpstr>
    </vt:vector>
  </TitlesOfParts>
  <Company>Teachnology,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 INŠTRUMENTALNA GLASBA</dc:title>
  <cp:lastModifiedBy>doma</cp:lastModifiedBy>
  <cp:revision>91</cp:revision>
  <dcterms:created xsi:type="dcterms:W3CDTF">2005-07-07T00:08:32Z</dcterms:created>
  <dcterms:modified xsi:type="dcterms:W3CDTF">2020-05-17T09:22:59Z</dcterms:modified>
</cp:coreProperties>
</file>