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9" r:id="rId3"/>
    <p:sldId id="273" r:id="rId4"/>
    <p:sldId id="285" r:id="rId5"/>
    <p:sldId id="286" r:id="rId6"/>
    <p:sldId id="282" r:id="rId7"/>
    <p:sldId id="283" r:id="rId8"/>
    <p:sldId id="287" r:id="rId9"/>
    <p:sldId id="274" r:id="rId10"/>
    <p:sldId id="276" r:id="rId11"/>
    <p:sldId id="277" r:id="rId12"/>
    <p:sldId id="272" r:id="rId13"/>
    <p:sldId id="281" r:id="rId14"/>
    <p:sldId id="278" r:id="rId15"/>
    <p:sldId id="280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7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4660" autoAdjust="0"/>
  </p:normalViewPr>
  <p:slideViewPr>
    <p:cSldViewPr>
      <p:cViewPr>
        <p:scale>
          <a:sx n="81" d="100"/>
          <a:sy n="81" d="100"/>
        </p:scale>
        <p:origin x="-27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bozena.smirmaul@sveta-ana.org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bozena.smirmaul@sveta-ana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7FDD6-D320-4F58-935F-0F1A419BF42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94101B3A-2F2E-4618-813D-3222ABA21F10}">
      <dgm:prSet phldrT="[besedilo]" phldr="1"/>
      <dgm:spPr/>
      <dgm:t>
        <a:bodyPr/>
        <a:lstStyle/>
        <a:p>
          <a:endParaRPr lang="sl-SI" dirty="0"/>
        </a:p>
      </dgm:t>
    </dgm:pt>
    <dgm:pt modelId="{5EAD827D-6368-46B1-A8AD-130F2595CDE4}" type="parTrans" cxnId="{A2BEB0D2-284C-4CDE-885B-C32848E67AA4}">
      <dgm:prSet/>
      <dgm:spPr/>
      <dgm:t>
        <a:bodyPr/>
        <a:lstStyle/>
        <a:p>
          <a:endParaRPr lang="sl-SI"/>
        </a:p>
      </dgm:t>
    </dgm:pt>
    <dgm:pt modelId="{81B6018C-5ED4-437F-A8E8-CE32A5708813}" type="sibTrans" cxnId="{A2BEB0D2-284C-4CDE-885B-C32848E67AA4}">
      <dgm:prSet/>
      <dgm:spPr/>
      <dgm:t>
        <a:bodyPr/>
        <a:lstStyle/>
        <a:p>
          <a:endParaRPr lang="sl-SI"/>
        </a:p>
      </dgm:t>
    </dgm:pt>
    <dgm:pt modelId="{74FFBFA5-0BB8-4F52-A6A3-A1FFFE913DAF}">
      <dgm:prSet phldrT="[besedilo]" custT="1"/>
      <dgm:spPr/>
      <dgm:t>
        <a:bodyPr/>
        <a:lstStyle/>
        <a:p>
          <a:endParaRPr lang="sl-SI" sz="1600" dirty="0" smtClean="0"/>
        </a:p>
        <a:p>
          <a:r>
            <a:rPr lang="sl-SI" sz="1800" dirty="0" smtClean="0"/>
            <a:t>Aktivnosti, ki jih boste ta dan izvajali, boste poslikali in oblikovali PPT predstavitev.</a:t>
          </a:r>
        </a:p>
        <a:p>
          <a:r>
            <a:rPr lang="sl-SI" sz="1800" dirty="0" smtClean="0"/>
            <a:t>To pa poslali na že znan naslov</a:t>
          </a:r>
          <a:r>
            <a:rPr lang="sl-SI" sz="1600" dirty="0" smtClean="0"/>
            <a:t>: </a:t>
          </a:r>
        </a:p>
        <a:p>
          <a:endParaRPr lang="sl-SI" sz="1600" dirty="0" smtClean="0"/>
        </a:p>
        <a:p>
          <a:r>
            <a:rPr lang="sl-SI" sz="1600" dirty="0" smtClean="0"/>
            <a:t> </a:t>
          </a:r>
          <a:r>
            <a:rPr lang="sl-SI" sz="1600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bozena.smirmaul@sveta</a:t>
          </a:r>
          <a:r>
            <a:rPr lang="sl-SI" sz="16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-</a:t>
          </a:r>
          <a:r>
            <a:rPr lang="sl-SI" sz="1600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ana.org</a:t>
          </a:r>
          <a:endParaRPr lang="sl-SI" sz="1600" dirty="0" smtClean="0">
            <a:solidFill>
              <a:schemeClr val="tx1"/>
            </a:solidFill>
          </a:endParaRPr>
        </a:p>
        <a:p>
          <a:endParaRPr lang="sl-SI" sz="900" dirty="0" smtClean="0"/>
        </a:p>
        <a:p>
          <a:endParaRPr lang="sl-SI" sz="900" dirty="0"/>
        </a:p>
      </dgm:t>
    </dgm:pt>
    <dgm:pt modelId="{29EED6C1-1ED5-4CBF-BBCC-11E8E6FE85E4}" type="parTrans" cxnId="{61829ADF-42D3-4F94-9CC0-80BC1AB86F3D}">
      <dgm:prSet/>
      <dgm:spPr/>
      <dgm:t>
        <a:bodyPr/>
        <a:lstStyle/>
        <a:p>
          <a:endParaRPr lang="sl-SI"/>
        </a:p>
      </dgm:t>
    </dgm:pt>
    <dgm:pt modelId="{AD79F56F-F808-4837-89EC-3B8C348A5A03}" type="sibTrans" cxnId="{61829ADF-42D3-4F94-9CC0-80BC1AB86F3D}">
      <dgm:prSet/>
      <dgm:spPr/>
      <dgm:t>
        <a:bodyPr/>
        <a:lstStyle/>
        <a:p>
          <a:endParaRPr lang="sl-SI"/>
        </a:p>
      </dgm:t>
    </dgm:pt>
    <dgm:pt modelId="{7B2A0151-E095-4D53-9623-63A674393052}">
      <dgm:prSet phldrT="[besedilo]" phldr="1"/>
      <dgm:spPr/>
      <dgm:t>
        <a:bodyPr/>
        <a:lstStyle/>
        <a:p>
          <a:endParaRPr lang="sl-SI" dirty="0"/>
        </a:p>
      </dgm:t>
    </dgm:pt>
    <dgm:pt modelId="{0EAEB0DA-8910-4A34-BBCA-3E41FFF610B5}" type="parTrans" cxnId="{263C0ABC-4AA4-45EF-BE74-70256D800E01}">
      <dgm:prSet/>
      <dgm:spPr/>
      <dgm:t>
        <a:bodyPr/>
        <a:lstStyle/>
        <a:p>
          <a:endParaRPr lang="sl-SI"/>
        </a:p>
      </dgm:t>
    </dgm:pt>
    <dgm:pt modelId="{19D098E4-F566-4242-AD73-69F60AC1E890}" type="sibTrans" cxnId="{263C0ABC-4AA4-45EF-BE74-70256D800E01}">
      <dgm:prSet/>
      <dgm:spPr/>
      <dgm:t>
        <a:bodyPr/>
        <a:lstStyle/>
        <a:p>
          <a:endParaRPr lang="sl-SI"/>
        </a:p>
      </dgm:t>
    </dgm:pt>
    <dgm:pt modelId="{545EF852-440D-4EC7-B698-965697B86EB5}">
      <dgm:prSet custT="1"/>
      <dgm:spPr/>
      <dgm:t>
        <a:bodyPr/>
        <a:lstStyle/>
        <a:p>
          <a:r>
            <a:rPr lang="sl-SI" sz="1800" dirty="0" smtClean="0"/>
            <a:t>Pred vami je predstavitev NARAVOSLOVNEGA dne, ki ga boste tokrat opravili doma. </a:t>
          </a:r>
        </a:p>
        <a:p>
          <a:r>
            <a:rPr lang="sl-SI" sz="1800" dirty="0" smtClean="0"/>
            <a:t>Tema ND je PESTROST RASTLIN.</a:t>
          </a:r>
        </a:p>
      </dgm:t>
    </dgm:pt>
    <dgm:pt modelId="{332CB782-2748-4148-8A06-BAE554CD4023}" type="parTrans" cxnId="{017B6D0E-2997-4BEB-B0EE-EFA009A1DF4F}">
      <dgm:prSet/>
      <dgm:spPr/>
      <dgm:t>
        <a:bodyPr/>
        <a:lstStyle/>
        <a:p>
          <a:endParaRPr lang="sl-SI"/>
        </a:p>
      </dgm:t>
    </dgm:pt>
    <dgm:pt modelId="{574048D5-A88D-44C1-B8B6-738AD9D1D341}" type="sibTrans" cxnId="{017B6D0E-2997-4BEB-B0EE-EFA009A1DF4F}">
      <dgm:prSet/>
      <dgm:spPr/>
      <dgm:t>
        <a:bodyPr/>
        <a:lstStyle/>
        <a:p>
          <a:endParaRPr lang="sl-SI"/>
        </a:p>
      </dgm:t>
    </dgm:pt>
    <dgm:pt modelId="{160411A6-A373-4B4A-BA58-93107F829F62}" type="pres">
      <dgm:prSet presAssocID="{5167FDD6-D320-4F58-935F-0F1A419BF4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30E659C1-4CD0-4C09-B881-DB844DB38F19}" type="pres">
      <dgm:prSet presAssocID="{94101B3A-2F2E-4618-813D-3222ABA21F10}" presName="node" presStyleLbl="node1" presStyleIdx="0" presStyleCnt="4" custScaleX="2252" custScaleY="1219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32EED5C-ADB2-4AB2-8E31-A9FAF2B5D9B3}" type="pres">
      <dgm:prSet presAssocID="{81B6018C-5ED4-437F-A8E8-CE32A5708813}" presName="sibTrans" presStyleCnt="0"/>
      <dgm:spPr/>
    </dgm:pt>
    <dgm:pt modelId="{DE4B1065-A738-4B31-B445-87428A888644}" type="pres">
      <dgm:prSet presAssocID="{545EF852-440D-4EC7-B698-965697B86EB5}" presName="node" presStyleLbl="node1" presStyleIdx="1" presStyleCnt="4" custAng="200308" custScaleX="1726238" custScaleY="841915" custLinFactY="-118185" custLinFactNeighborX="-47034" custLinFactNeighborY="-20000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627E174-AC86-4353-AA52-AD3853424A2F}" type="pres">
      <dgm:prSet presAssocID="{574048D5-A88D-44C1-B8B6-738AD9D1D341}" presName="sibTrans" presStyleCnt="0"/>
      <dgm:spPr/>
    </dgm:pt>
    <dgm:pt modelId="{50AC78C6-EAA4-4050-8F24-9CBF017CF7B4}" type="pres">
      <dgm:prSet presAssocID="{74FFBFA5-0BB8-4F52-A6A3-A1FFFE913DAF}" presName="node" presStyleLbl="node1" presStyleIdx="2" presStyleCnt="4" custScaleX="2000000" custScaleY="111979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656875B-EDED-4733-8E7B-46667F5AB7C5}" type="pres">
      <dgm:prSet presAssocID="{AD79F56F-F808-4837-89EC-3B8C348A5A03}" presName="sibTrans" presStyleCnt="0"/>
      <dgm:spPr/>
    </dgm:pt>
    <dgm:pt modelId="{AE559A73-62C8-4DA7-9623-5F035BF37860}" type="pres">
      <dgm:prSet presAssocID="{7B2A0151-E095-4D53-9623-63A674393052}" presName="node" presStyleLbl="node1" presStyleIdx="3" presStyleCnt="4" custFlipVert="1" custFlipHor="1" custScaleX="48936" custScaleY="1549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61829ADF-42D3-4F94-9CC0-80BC1AB86F3D}" srcId="{5167FDD6-D320-4F58-935F-0F1A419BF424}" destId="{74FFBFA5-0BB8-4F52-A6A3-A1FFFE913DAF}" srcOrd="2" destOrd="0" parTransId="{29EED6C1-1ED5-4CBF-BBCC-11E8E6FE85E4}" sibTransId="{AD79F56F-F808-4837-89EC-3B8C348A5A03}"/>
    <dgm:cxn modelId="{C856023C-0DA1-4A31-90D1-CAD8CC537B23}" type="presOf" srcId="{545EF852-440D-4EC7-B698-965697B86EB5}" destId="{DE4B1065-A738-4B31-B445-87428A888644}" srcOrd="0" destOrd="0" presId="urn:microsoft.com/office/officeart/2005/8/layout/default"/>
    <dgm:cxn modelId="{A2BEB0D2-284C-4CDE-885B-C32848E67AA4}" srcId="{5167FDD6-D320-4F58-935F-0F1A419BF424}" destId="{94101B3A-2F2E-4618-813D-3222ABA21F10}" srcOrd="0" destOrd="0" parTransId="{5EAD827D-6368-46B1-A8AD-130F2595CDE4}" sibTransId="{81B6018C-5ED4-437F-A8E8-CE32A5708813}"/>
    <dgm:cxn modelId="{EB6D29FA-52F0-4629-8D1A-B8136F19BD86}" type="presOf" srcId="{94101B3A-2F2E-4618-813D-3222ABA21F10}" destId="{30E659C1-4CD0-4C09-B881-DB844DB38F19}" srcOrd="0" destOrd="0" presId="urn:microsoft.com/office/officeart/2005/8/layout/default"/>
    <dgm:cxn modelId="{263C0ABC-4AA4-45EF-BE74-70256D800E01}" srcId="{5167FDD6-D320-4F58-935F-0F1A419BF424}" destId="{7B2A0151-E095-4D53-9623-63A674393052}" srcOrd="3" destOrd="0" parTransId="{0EAEB0DA-8910-4A34-BBCA-3E41FFF610B5}" sibTransId="{19D098E4-F566-4242-AD73-69F60AC1E890}"/>
    <dgm:cxn modelId="{017B6D0E-2997-4BEB-B0EE-EFA009A1DF4F}" srcId="{5167FDD6-D320-4F58-935F-0F1A419BF424}" destId="{545EF852-440D-4EC7-B698-965697B86EB5}" srcOrd="1" destOrd="0" parTransId="{332CB782-2748-4148-8A06-BAE554CD4023}" sibTransId="{574048D5-A88D-44C1-B8B6-738AD9D1D341}"/>
    <dgm:cxn modelId="{35CAF9EA-B859-4AF7-84C6-8676C3F2245E}" type="presOf" srcId="{5167FDD6-D320-4F58-935F-0F1A419BF424}" destId="{160411A6-A373-4B4A-BA58-93107F829F62}" srcOrd="0" destOrd="0" presId="urn:microsoft.com/office/officeart/2005/8/layout/default"/>
    <dgm:cxn modelId="{CFCA5E54-901E-426E-B67C-D0E3B944E84D}" type="presOf" srcId="{7B2A0151-E095-4D53-9623-63A674393052}" destId="{AE559A73-62C8-4DA7-9623-5F035BF37860}" srcOrd="0" destOrd="0" presId="urn:microsoft.com/office/officeart/2005/8/layout/default"/>
    <dgm:cxn modelId="{07159589-B923-4A34-A6A8-1BABE321E243}" type="presOf" srcId="{74FFBFA5-0BB8-4F52-A6A3-A1FFFE913DAF}" destId="{50AC78C6-EAA4-4050-8F24-9CBF017CF7B4}" srcOrd="0" destOrd="0" presId="urn:microsoft.com/office/officeart/2005/8/layout/default"/>
    <dgm:cxn modelId="{E46C8675-2B78-4D73-8317-556A82C5B546}" type="presParOf" srcId="{160411A6-A373-4B4A-BA58-93107F829F62}" destId="{30E659C1-4CD0-4C09-B881-DB844DB38F19}" srcOrd="0" destOrd="0" presId="urn:microsoft.com/office/officeart/2005/8/layout/default"/>
    <dgm:cxn modelId="{8A51547F-8A41-4191-B220-3985D5215725}" type="presParOf" srcId="{160411A6-A373-4B4A-BA58-93107F829F62}" destId="{532EED5C-ADB2-4AB2-8E31-A9FAF2B5D9B3}" srcOrd="1" destOrd="0" presId="urn:microsoft.com/office/officeart/2005/8/layout/default"/>
    <dgm:cxn modelId="{5E69EABD-A439-4E1A-A694-4D6AD1C00C9F}" type="presParOf" srcId="{160411A6-A373-4B4A-BA58-93107F829F62}" destId="{DE4B1065-A738-4B31-B445-87428A888644}" srcOrd="2" destOrd="0" presId="urn:microsoft.com/office/officeart/2005/8/layout/default"/>
    <dgm:cxn modelId="{26A83AF9-6F0E-43C2-81ED-C2B6D59570B9}" type="presParOf" srcId="{160411A6-A373-4B4A-BA58-93107F829F62}" destId="{A627E174-AC86-4353-AA52-AD3853424A2F}" srcOrd="3" destOrd="0" presId="urn:microsoft.com/office/officeart/2005/8/layout/default"/>
    <dgm:cxn modelId="{3C0E125C-4DC3-43AB-994C-FAC639CA596B}" type="presParOf" srcId="{160411A6-A373-4B4A-BA58-93107F829F62}" destId="{50AC78C6-EAA4-4050-8F24-9CBF017CF7B4}" srcOrd="4" destOrd="0" presId="urn:microsoft.com/office/officeart/2005/8/layout/default"/>
    <dgm:cxn modelId="{06B7621E-B275-4CF1-A723-E14DB5359DB7}" type="presParOf" srcId="{160411A6-A373-4B4A-BA58-93107F829F62}" destId="{6656875B-EDED-4733-8E7B-46667F5AB7C5}" srcOrd="5" destOrd="0" presId="urn:microsoft.com/office/officeart/2005/8/layout/default"/>
    <dgm:cxn modelId="{8DB79CCB-E305-43E1-84B9-FEB57E5357F2}" type="presParOf" srcId="{160411A6-A373-4B4A-BA58-93107F829F62}" destId="{AE559A73-62C8-4DA7-9623-5F035BF3786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659C1-4CD0-4C09-B881-DB844DB38F19}">
      <dsp:nvSpPr>
        <dsp:cNvPr id="0" name=""/>
        <dsp:cNvSpPr/>
      </dsp:nvSpPr>
      <dsp:spPr>
        <a:xfrm>
          <a:off x="476808" y="1012698"/>
          <a:ext cx="6661" cy="21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 dirty="0"/>
        </a:p>
      </dsp:txBody>
      <dsp:txXfrm>
        <a:off x="476808" y="1012698"/>
        <a:ext cx="6661" cy="21634"/>
      </dsp:txXfrm>
    </dsp:sp>
    <dsp:sp modelId="{DE4B1065-A738-4B31-B445-87428A888644}">
      <dsp:nvSpPr>
        <dsp:cNvPr id="0" name=""/>
        <dsp:cNvSpPr/>
      </dsp:nvSpPr>
      <dsp:spPr>
        <a:xfrm rot="200308">
          <a:off x="373925" y="147408"/>
          <a:ext cx="5106141" cy="1494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Pred vami je predstavitev NARAVOSLOVNEGA dne, ki ga boste tokrat opravili doma.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Tema ND je PESTROST RASTLIN.</a:t>
          </a:r>
        </a:p>
      </dsp:txBody>
      <dsp:txXfrm>
        <a:off x="373925" y="147408"/>
        <a:ext cx="5106141" cy="1494210"/>
      </dsp:txXfrm>
    </dsp:sp>
    <dsp:sp modelId="{50AC78C6-EAA4-4050-8F24-9CBF017CF7B4}">
      <dsp:nvSpPr>
        <dsp:cNvPr id="0" name=""/>
        <dsp:cNvSpPr/>
      </dsp:nvSpPr>
      <dsp:spPr>
        <a:xfrm>
          <a:off x="2875" y="1800200"/>
          <a:ext cx="5915917" cy="1987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Aktivnosti, ki jih boste ta dan izvajali, boste poslikali in oblikovali PPT predstavitev.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To pa poslali na že znan naslov</a:t>
          </a:r>
          <a:r>
            <a:rPr lang="sl-SI" sz="1600" kern="1200" dirty="0" smtClean="0"/>
            <a:t>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smtClean="0"/>
            <a:t> </a:t>
          </a:r>
          <a:r>
            <a:rPr lang="sl-SI" sz="1600" kern="1200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bozena.smirmaul@sveta</a:t>
          </a:r>
          <a:r>
            <a:rPr lang="sl-SI" sz="16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-</a:t>
          </a:r>
          <a:r>
            <a:rPr lang="sl-SI" sz="1600" kern="1200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ana.org</a:t>
          </a:r>
          <a:endParaRPr lang="sl-SI" sz="1600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9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900" kern="1200" dirty="0"/>
        </a:p>
      </dsp:txBody>
      <dsp:txXfrm>
        <a:off x="2875" y="1800200"/>
        <a:ext cx="5915917" cy="1987388"/>
      </dsp:txXfrm>
    </dsp:sp>
    <dsp:sp modelId="{AE559A73-62C8-4DA7-9623-5F035BF37860}">
      <dsp:nvSpPr>
        <dsp:cNvPr id="0" name=""/>
        <dsp:cNvSpPr/>
      </dsp:nvSpPr>
      <dsp:spPr>
        <a:xfrm flipH="1" flipV="1">
          <a:off x="5948373" y="2780147"/>
          <a:ext cx="144750" cy="27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500" kern="1200" dirty="0"/>
        </a:p>
      </dsp:txBody>
      <dsp:txXfrm rot="10800000">
        <a:off x="5948373" y="2780147"/>
        <a:ext cx="144750" cy="27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l-SI"/>
          </a:p>
        </p:txBody>
      </p:sp>
      <p:sp>
        <p:nvSpPr>
          <p:cNvPr id="10" name="Pravokot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avokot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avokot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aven povezovalnik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aven povezovalnik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en povezovalnik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aven povezovalnik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avokot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l-SI"/>
          </a:p>
        </p:txBody>
      </p:sp>
      <p:sp>
        <p:nvSpPr>
          <p:cNvPr id="9" name="Pravokot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en povezovalnik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aven povezovalnik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aven povezovalnik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aven povezovalnik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avokot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aven povezovalnik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2" name="Ograda besedila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4" name="Ograda besedila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ven povezovalnik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8" name="Raven povezovalnik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avokot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aven povezovalnik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Ograda vsebin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1" name="Ograda datum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22" name="Ograda številke diapoz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23" name="Ograda no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0" name="Raven povezovalnik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avokot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aven povezovalnik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aven povezovalnik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aven povezovalnik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Ograda datum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  <p:sp>
        <p:nvSpPr>
          <p:cNvPr id="21" name="Ograda no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aven povezovalnik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FFDAFBA-0D1F-4F39-82ED-E83D5F4C8DEF}" type="datetimeFigureOut">
              <a:rPr lang="sl-SI" smtClean="0"/>
              <a:t>17.5.2020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kot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FCCF8B-2A09-4F16-8C33-A21A6AFF2A1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uciteljska.net/kvizi/HotPot/Travnik/Trave_in_travniske_cvetlice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bozena.smirmaul@sveta-ana.or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d.si/stran/vsebine-za-izvedbo-dnevov-dejavnosti" TargetMode="External"/><Relationship Id="rId2" Type="http://schemas.openxmlformats.org/officeDocument/2006/relationships/hyperlink" Target="https://www.vrtnarava.si/nasveti/naravni-travnik-vrt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( učenci </a:t>
            </a:r>
            <a:r>
              <a:rPr lang="sl-SI" dirty="0"/>
              <a:t>6</a:t>
            </a:r>
            <a:r>
              <a:rPr lang="sl-SI" dirty="0" smtClean="0"/>
              <a:t>.  razreda)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sl-SI" dirty="0" smtClean="0"/>
              <a:t>                                                               </a:t>
            </a:r>
          </a:p>
          <a:p>
            <a:r>
              <a:rPr lang="sl-SI" dirty="0"/>
              <a:t>	</a:t>
            </a:r>
            <a:r>
              <a:rPr lang="sl-SI" dirty="0" smtClean="0"/>
              <a:t>			          18. </a:t>
            </a:r>
            <a:r>
              <a:rPr lang="sl-SI" dirty="0"/>
              <a:t>5</a:t>
            </a:r>
            <a:r>
              <a:rPr lang="sl-SI" dirty="0" smtClean="0"/>
              <a:t>. 2020</a:t>
            </a:r>
          </a:p>
          <a:p>
            <a:r>
              <a:rPr lang="sl-SI" dirty="0"/>
              <a:t> </a:t>
            </a:r>
            <a:r>
              <a:rPr lang="sl-SI" dirty="0" smtClean="0"/>
              <a:t>                                                              Božena </a:t>
            </a:r>
            <a:r>
              <a:rPr lang="sl-SI" dirty="0" err="1" smtClean="0"/>
              <a:t>Šmirmaul</a:t>
            </a:r>
            <a:endParaRPr lang="sl-SI" dirty="0" smtClean="0"/>
          </a:p>
          <a:p>
            <a:r>
              <a:rPr lang="sl-SI" dirty="0" smtClean="0"/>
              <a:t>                                                                       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763688" y="76470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6" name="Slika 5" descr="http://www.sveta-ana.org/images/stories/logo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26316" r="7117"/>
          <a:stretch/>
        </p:blipFill>
        <p:spPr bwMode="auto">
          <a:xfrm>
            <a:off x="1709955" y="949370"/>
            <a:ext cx="3870157" cy="1111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555776" y="2492896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NARAVOSLOVNI  DAN NA DALJAVO: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sz="3000" b="1" dirty="0" smtClean="0"/>
              <a:t>PESTROST RASTLIN</a:t>
            </a:r>
            <a:endParaRPr lang="sl-SI" sz="3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48" y="336823"/>
            <a:ext cx="3311538" cy="215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8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8575"/>
            <a:ext cx="9248776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5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9172576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9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/>
        </p:nvSpPr>
        <p:spPr>
          <a:xfrm>
            <a:off x="251520" y="2636912"/>
            <a:ext cx="3024336" cy="1440160"/>
          </a:xfrm>
          <a:prstGeom prst="ellipse">
            <a:avLst/>
          </a:prstGeom>
          <a:gradFill flip="none" rotWithShape="1">
            <a:gsLst>
              <a:gs pos="0">
                <a:srgbClr val="9B74C2">
                  <a:tint val="66000"/>
                  <a:satMod val="160000"/>
                </a:srgbClr>
              </a:gs>
              <a:gs pos="50000">
                <a:srgbClr val="9B74C2">
                  <a:tint val="44500"/>
                  <a:satMod val="160000"/>
                </a:srgbClr>
              </a:gs>
              <a:gs pos="100000">
                <a:srgbClr val="9B74C2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73334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 pripravo herbarija boš porabil kar nekaj časa, vendar bo ta tvoj izdelek ostal tebi v spomin.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993886" y="133351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Lahko določiš in nabereš še več rastlin. 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755576" y="285293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 določanju lahko uporabiš aplikacijo za mobilne telefone</a:t>
            </a:r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4921925" cy="4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9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0"/>
            <a:ext cx="3178587" cy="21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800225"/>
            <a:ext cx="599281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23528" y="1731560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Torej, odšel si v naravo, opazoval rastline, jih nabral in pripravil za sušenje.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508104" y="112474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Čez dva do tri tedne bodo tvoje rastline dovolj suhe, da boš lahko oblikoval herbarij.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83568" y="537321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hlinkClick r:id="rId4"/>
              </a:rPr>
              <a:t>https://uciteljska.net/kvizi/HotPot/Travnik/Trave_in_travniske_cvetlice.htm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6551712" y="5056188"/>
            <a:ext cx="190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 tem boš preveril, koliko si se danes naučil!</a:t>
            </a:r>
            <a:endParaRPr lang="sl-SI" dirty="0"/>
          </a:p>
        </p:txBody>
      </p:sp>
      <p:cxnSp>
        <p:nvCxnSpPr>
          <p:cNvPr id="10" name="Raven puščični povezovalnik 9"/>
          <p:cNvCxnSpPr>
            <a:endCxn id="8" idx="1"/>
          </p:cNvCxnSpPr>
          <p:nvPr/>
        </p:nvCxnSpPr>
        <p:spPr>
          <a:xfrm>
            <a:off x="5868144" y="5656352"/>
            <a:ext cx="683568" cy="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2" y="2204864"/>
            <a:ext cx="1872209" cy="17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23528" y="3055541"/>
            <a:ext cx="1512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PREVERI da nisi domov prinesel še kakšnega KLOPA!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11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t 2 1"/>
          <p:cNvSpPr/>
          <p:nvPr/>
        </p:nvSpPr>
        <p:spPr>
          <a:xfrm>
            <a:off x="847873" y="476672"/>
            <a:ext cx="6840760" cy="5256584"/>
          </a:xfrm>
          <a:prstGeom prst="horizontalScroll">
            <a:avLst/>
          </a:prstGeom>
          <a:solidFill>
            <a:schemeClr val="bg2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926178" y="137013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BRAVO</a:t>
            </a:r>
            <a:r>
              <a:rPr lang="sl-SI" dirty="0" smtClean="0"/>
              <a:t>!!!!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 rot="20734485">
            <a:off x="2527286" y="1823264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PRIŠEL SI </a:t>
            </a:r>
            <a:r>
              <a:rPr lang="sl-SI" dirty="0"/>
              <a:t>DO ZAKLJUČKA DANAŠNJEGA NARAVOSLOVNEGA DNE</a:t>
            </a:r>
            <a:r>
              <a:rPr lang="sl-SI" dirty="0" smtClean="0"/>
              <a:t>!</a:t>
            </a:r>
            <a:endParaRPr lang="sl-SI" dirty="0"/>
          </a:p>
          <a:p>
            <a:endParaRPr lang="sl-SI" dirty="0"/>
          </a:p>
          <a:p>
            <a:r>
              <a:rPr lang="sl-SI" dirty="0"/>
              <a:t>Upam, da </a:t>
            </a:r>
            <a:r>
              <a:rPr lang="sl-SI" dirty="0" smtClean="0"/>
              <a:t>si </a:t>
            </a:r>
            <a:r>
              <a:rPr lang="sl-SI" dirty="0"/>
              <a:t>se </a:t>
            </a:r>
            <a:r>
              <a:rPr lang="sl-SI" dirty="0" smtClean="0"/>
              <a:t>zabaval!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1907704" y="41704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07704" y="4170472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Dokazila o tvoji aktivnosti mi pošlji v PPT predstavitvi na </a:t>
            </a:r>
            <a:r>
              <a:rPr lang="sl-SI" dirty="0" err="1" smtClean="0">
                <a:hlinkClick r:id="rId2"/>
              </a:rPr>
              <a:t>bozena.smirmaul@sveta</a:t>
            </a:r>
            <a:r>
              <a:rPr lang="sl-SI" dirty="0" smtClean="0">
                <a:hlinkClick r:id="rId2"/>
              </a:rPr>
              <a:t>-</a:t>
            </a:r>
            <a:r>
              <a:rPr lang="sl-SI" dirty="0" err="1" smtClean="0">
                <a:hlinkClick r:id="rId2"/>
              </a:rPr>
              <a:t>ana.org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895" y="4903787"/>
            <a:ext cx="19748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2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sl-SI" sz="1800" dirty="0">
              <a:solidFill>
                <a:prstClr val="black"/>
              </a:solidFill>
            </a:endParaRPr>
          </a:p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www.vrtnarava.si/nasveti/naravni-travnik-vrtu</a:t>
            </a:r>
            <a:endParaRPr lang="sl-SI" dirty="0" smtClean="0"/>
          </a:p>
          <a:p>
            <a:r>
              <a:rPr lang="sl-SI" dirty="0" smtClean="0"/>
              <a:t>Slike splet</a:t>
            </a:r>
          </a:p>
          <a:p>
            <a:r>
              <a:rPr lang="sl-SI" dirty="0">
                <a:hlinkClick r:id="rId3"/>
              </a:rPr>
              <a:t>https://www.csod.si/stran/vsebine-za-izvedbo-dnevov-dejavnosti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500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67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POZDRAVLJENI, </a:t>
            </a:r>
            <a:r>
              <a:rPr lang="sl-SI" sz="32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sl-SI" sz="32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DRAGI UČENCI</a:t>
            </a:r>
            <a:br>
              <a:rPr lang="sl-SI" sz="32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l-SI" sz="32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UČENKE!</a:t>
            </a:r>
            <a:br>
              <a:rPr lang="sl-SI" sz="32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sl-SI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77204992"/>
              </p:ext>
            </p:extLst>
          </p:nvPr>
        </p:nvGraphicFramePr>
        <p:xfrm>
          <a:off x="1108756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47329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>
            <a:off x="7452320" y="2492896"/>
            <a:ext cx="1584177" cy="3096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7596337" y="2996952"/>
            <a:ext cx="1296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Tu so navodila za 2,5 šolski uri NARAVO-SLOVNIH VSEBIN.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09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0" y="259777"/>
            <a:ext cx="4247964" cy="108012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539552" y="4766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Danes boste spoznavali pestrost </a:t>
            </a:r>
          </a:p>
          <a:p>
            <a:r>
              <a:rPr lang="sl-SI" dirty="0" smtClean="0"/>
              <a:t>rastlin v vaši okolici.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475656" y="1628800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V normalnih okoliščinah bi se učili določati rastline s pomočjo določevalnih ključev.</a:t>
            </a:r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475656" y="378904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59777"/>
            <a:ext cx="3241667" cy="21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Razvrščanje na podlagi določevalnih ključ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5529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gore-ljudje.net/objave/savenc/2012/03/tp2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60124"/>
            <a:ext cx="3826164" cy="28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1403648" y="476672"/>
            <a:ext cx="3600400" cy="194421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1043608" y="548680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r>
              <a:rPr lang="sl-SI" dirty="0" smtClean="0"/>
              <a:t>         Danes </a:t>
            </a:r>
            <a:r>
              <a:rPr lang="sl-SI" dirty="0"/>
              <a:t>pa se boste naučili </a:t>
            </a:r>
            <a:endParaRPr lang="sl-SI" dirty="0" smtClean="0"/>
          </a:p>
          <a:p>
            <a:r>
              <a:rPr lang="sl-SI" dirty="0" smtClean="0"/>
              <a:t>             prepoznavati </a:t>
            </a:r>
            <a:r>
              <a:rPr lang="sl-SI" dirty="0"/>
              <a:t>rastline </a:t>
            </a:r>
            <a:endParaRPr lang="sl-SI" dirty="0" smtClean="0"/>
          </a:p>
          <a:p>
            <a:r>
              <a:rPr lang="sl-SI" dirty="0"/>
              <a:t> </a:t>
            </a:r>
            <a:r>
              <a:rPr lang="sl-SI" dirty="0" smtClean="0"/>
              <a:t>                 s pomočjo </a:t>
            </a:r>
          </a:p>
          <a:p>
            <a:r>
              <a:rPr lang="sl-SI" dirty="0"/>
              <a:t> </a:t>
            </a:r>
            <a:r>
              <a:rPr lang="sl-SI" dirty="0" smtClean="0"/>
              <a:t>              slikovnega </a:t>
            </a:r>
            <a:r>
              <a:rPr lang="sl-SI" dirty="0"/>
              <a:t>materiala</a:t>
            </a:r>
          </a:p>
        </p:txBody>
      </p:sp>
      <p:sp>
        <p:nvSpPr>
          <p:cNvPr id="7" name="Solza 6"/>
          <p:cNvSpPr/>
          <p:nvPr/>
        </p:nvSpPr>
        <p:spPr>
          <a:xfrm>
            <a:off x="3203849" y="2420888"/>
            <a:ext cx="4176462" cy="2592288"/>
          </a:xfrm>
          <a:prstGeom prst="teardrop">
            <a:avLst>
              <a:gd name="adj" fmla="val 139724"/>
            </a:avLst>
          </a:prstGeom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3707904" y="1844824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/>
              <a:t> </a:t>
            </a:r>
            <a:r>
              <a:rPr lang="sl-SI" dirty="0" smtClean="0"/>
              <a:t>  Najbolje je, da si PPT odprete na   telefonu in se tokrat izjemoma z      njim podate v naravo! Sicer pa si preberite navodila in šele nato odidite v naravo!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49" y="116632"/>
            <a:ext cx="2219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1691680" y="4893260"/>
            <a:ext cx="2232248" cy="12003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Rastline in živali so živa bitja zato z njimi ravnajte spoštljivo!</a:t>
            </a:r>
            <a:endParaRPr lang="sl-SI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7" y="2660548"/>
            <a:ext cx="2433246" cy="18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15765"/>
            <a:ext cx="2208262" cy="175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4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119409" y="188640"/>
            <a:ext cx="892899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Najprej se boste odpravili v gozd ali gozdni rob,</a:t>
            </a:r>
          </a:p>
          <a:p>
            <a:pPr algn="ctr"/>
            <a:r>
              <a:rPr lang="sl-SI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našli mahove in praprotnice</a:t>
            </a:r>
          </a:p>
          <a:p>
            <a:pPr algn="ctr"/>
            <a:r>
              <a:rPr lang="sl-SI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</a:t>
            </a:r>
            <a:r>
              <a:rPr lang="sl-SI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ih opazovali in naredil nekaj posnetkov!</a:t>
            </a:r>
            <a:endParaRPr lang="sl-SI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00" y="5198712"/>
            <a:ext cx="1999232" cy="13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92080" y="5334361"/>
            <a:ext cx="2808312" cy="120032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 smtClean="0"/>
              <a:t>Na naslednjih straneh imate nekaj priloženih slik, da boste vedeli, kaj iskati in kaj opazovati!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07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870252" y="2967335"/>
            <a:ext cx="3403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l-SI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MAHOVI</a:t>
            </a:r>
            <a:endParaRPr lang="sl-SI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1595"/>
            <a:ext cx="3744416" cy="24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96890"/>
            <a:ext cx="4248472" cy="287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75" y="3823056"/>
            <a:ext cx="3798658" cy="264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en puščični povezovalnik 5"/>
          <p:cNvCxnSpPr/>
          <p:nvPr/>
        </p:nvCxnSpPr>
        <p:spPr>
          <a:xfrm flipV="1">
            <a:off x="5796136" y="1196752"/>
            <a:ext cx="158417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7164288" y="8367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Strukture za razmnoževanje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327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241884" y="814646"/>
            <a:ext cx="5987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l-SI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PRAPROTNICE</a:t>
            </a:r>
            <a:endParaRPr lang="sl-SI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973104"/>
            <a:ext cx="2376265" cy="317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179569" y="860812"/>
            <a:ext cx="10495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sršaj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445314"/>
            <a:ext cx="1548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praprot</a:t>
            </a:r>
            <a:endParaRPr lang="sl-SI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5567"/>
            <a:ext cx="2738895" cy="322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39" y="1830222"/>
            <a:ext cx="2959769" cy="444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081264" y="63082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preslice</a:t>
            </a:r>
            <a:endParaRPr lang="sl-SI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50" y="1825337"/>
            <a:ext cx="1428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ven puščični povezovalnik 7"/>
          <p:cNvCxnSpPr/>
          <p:nvPr/>
        </p:nvCxnSpPr>
        <p:spPr>
          <a:xfrm flipH="1" flipV="1">
            <a:off x="827584" y="1556792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-23156" y="1183891"/>
            <a:ext cx="185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Strukture za razmnoževanje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619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lza 3"/>
          <p:cNvSpPr/>
          <p:nvPr/>
        </p:nvSpPr>
        <p:spPr>
          <a:xfrm rot="9311151">
            <a:off x="1562692" y="432814"/>
            <a:ext cx="4338054" cy="1381692"/>
          </a:xfrm>
          <a:prstGeom prst="teardrop">
            <a:avLst>
              <a:gd name="adj" fmla="val 189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 rot="20104107">
            <a:off x="2076301" y="380003"/>
            <a:ext cx="344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V nadaljevanju si boste prebrali, kako narediti HERBARIJ – </a:t>
            </a:r>
          </a:p>
          <a:p>
            <a:pPr algn="ctr"/>
            <a:r>
              <a:rPr lang="sl-SI" dirty="0" smtClean="0"/>
              <a:t>zbirko posušenih rastlin.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483768" y="2060848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Naredili boste herbarij iz tistih travniških rastlin, ki jih imate navedene v nadaljevanju, lahko pa jih dodate še več.</a:t>
            </a:r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4210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1" y="54868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64" y="2906576"/>
            <a:ext cx="2232248" cy="37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6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" y="-84781"/>
            <a:ext cx="9147908" cy="694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a 2"/>
          <p:cNvSpPr/>
          <p:nvPr/>
        </p:nvSpPr>
        <p:spPr>
          <a:xfrm>
            <a:off x="2565866" y="1016732"/>
            <a:ext cx="3024336" cy="9361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2555776" y="83671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  TVOJ PRVI HERBARIJ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107504" y="1844824"/>
            <a:ext cx="8712968" cy="477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755576" y="476672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Nabrali boste rastline in jih posušili. Tako jih boste imeli za vedno!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3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na">
  <a:themeElements>
    <a:clrScheme name="Altan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ltan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n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2418</TotalTime>
  <Words>389</Words>
  <Application>Microsoft Office PowerPoint</Application>
  <PresentationFormat>Diaprojekcija na zaslonu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Altana</vt:lpstr>
      <vt:lpstr>( učenci 6.  razreda)</vt:lpstr>
      <vt:lpstr>POZDRAVLJENI,  DRAGI UČENCI  IN UČENKE!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Pripomoček za samoevalvacijo</dc:title>
  <dc:creator>Windows User</dc:creator>
  <cp:lastModifiedBy>prijava-vsi</cp:lastModifiedBy>
  <cp:revision>57</cp:revision>
  <dcterms:created xsi:type="dcterms:W3CDTF">2015-07-01T07:37:28Z</dcterms:created>
  <dcterms:modified xsi:type="dcterms:W3CDTF">2020-05-17T07:50:39Z</dcterms:modified>
</cp:coreProperties>
</file>