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8" r:id="rId3"/>
    <p:sldId id="259" r:id="rId4"/>
    <p:sldId id="274" r:id="rId5"/>
    <p:sldId id="261" r:id="rId6"/>
    <p:sldId id="262" r:id="rId7"/>
    <p:sldId id="264" r:id="rId8"/>
    <p:sldId id="266" r:id="rId9"/>
    <p:sldId id="267" r:id="rId10"/>
    <p:sldId id="269" r:id="rId11"/>
    <p:sldId id="271" r:id="rId12"/>
    <p:sldId id="273" r:id="rId13"/>
    <p:sldId id="275" r:id="rId14"/>
  </p:sldIdLst>
  <p:sldSz cx="12192000" cy="6858000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/>
          <a:lstStyle>
            <a:lvl1pPr algn="r">
              <a:defRPr sz="48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863" y="5870575"/>
            <a:ext cx="1600200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BE701-3D0B-43F2-9B61-DA643468FBDE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5870575"/>
            <a:ext cx="4894263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9263" y="5870575"/>
            <a:ext cx="550862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5F8A0-A736-458D-9988-E27C99230B0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7844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 noProof="0" smtClean="0"/>
              <a:t>Kliknite ikono, če želite dodati sliko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73057-DF72-40AF-9707-5307BC60AD02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5E472-1DD3-4FD9-8ACC-9D0658AC6F7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252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A91F9-FBF6-4850-AA71-28C0C14CABA0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9B02F-8BA8-4029-8F65-4E518CDF01A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3388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4"/>
          <p:cNvSpPr txBox="1"/>
          <p:nvPr/>
        </p:nvSpPr>
        <p:spPr>
          <a:xfrm>
            <a:off x="10237788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7" name="TextBox 10"/>
          <p:cNvSpPr txBox="1"/>
          <p:nvPr/>
        </p:nvSpPr>
        <p:spPr>
          <a:xfrm>
            <a:off x="488950" y="8239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C95B9-23CE-4E1B-817E-C9B6173D1ECB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A50B9-CA2B-4195-8916-023F8B304DA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1776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E5C82-E4EF-467E-B637-1323A32D5AEA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8F353-4407-42DA-8425-BE42CC092C9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515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2"/>
          <p:cNvSpPr txBox="1"/>
          <p:nvPr/>
        </p:nvSpPr>
        <p:spPr>
          <a:xfrm>
            <a:off x="10237788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488950" y="8239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17019-1E8B-44F6-8289-F3571CDEE05A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B1AAF-D194-4C17-A380-6F9CE2799C1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1088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0F56A-A00D-4933-B320-FBB81CC671A0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A0A78-C448-43E4-99CC-423D0E5D451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7582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F424D-876F-43F5-A70C-3D31E16281D0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2CE24-C481-47CF-BC30-D9515F2BAB8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6895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2AFA9-9290-4008-AB5B-F93A677DDD46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8EAA7-C74E-441E-BC91-A248EE22EEB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331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4100E-625F-4925-86E3-4574C9E49EB7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C97D7-B7F6-4239-9659-DCEB2B99CB2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930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583B4-F1FD-497A-AF6A-8BC6C6F76F54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13B59-1862-4E24-A32F-3C9506F6F14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4801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88F06-5B39-4AFA-840B-B910F9AF4259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81F27-E53B-4454-886E-3EDDAD30DD9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253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4E93E-D470-4444-88C6-939D340E07BB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6A429-FDAA-4E1B-9F5E-4AC61A534BA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215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640BF-47E7-46E0-9177-5169FC49E29D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2D094-3973-4268-B076-6DA8CA0B796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1421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B0694-EFC7-47E2-A64C-3D6AB64FE7C1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E3320-9DCB-4DB5-A3A6-C77AD4141A5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541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09818-DEAD-488D-AD64-79F14B66572C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BD856-A85A-443D-B7F9-C1E3AF3EB0A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750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 noProof="0" smtClean="0"/>
              <a:t>Kliknite ikono, če želite dodati sliko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B0FAF-699E-411C-8B19-C537447D1295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AFDB-F124-4B57-A58B-1591447AF01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9060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10131425" cy="14557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141538"/>
            <a:ext cx="10131425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Uredite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  <a:endParaRPr lang="en-US" alt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963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91C46AC-3FFC-4476-8614-ABCA5E2374E3}" type="datetimeFigureOut">
              <a:rPr lang="sl-SI"/>
              <a:pPr>
                <a:defRPr/>
              </a:pPr>
              <a:t>17. 05. 2020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96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363" y="5870575"/>
            <a:ext cx="550862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D59E7D8-1930-4061-BBAB-ABE98535833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17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značba mesta vseb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8" t="38153" r="15227" b="34891"/>
          <a:stretch>
            <a:fillRect/>
          </a:stretch>
        </p:blipFill>
        <p:spPr bwMode="auto">
          <a:xfrm>
            <a:off x="90488" y="-44450"/>
            <a:ext cx="12101512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274888" y="379413"/>
            <a:ext cx="7197725" cy="24225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8000" dirty="0" smtClean="0"/>
              <a:t>ROJSTVO ZEMLJE</a:t>
            </a:r>
            <a:endParaRPr lang="sl-SI" sz="8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274888" y="2698750"/>
            <a:ext cx="7197725" cy="1404938"/>
          </a:xfrm>
        </p:spPr>
        <p:txBody>
          <a:bodyPr rtlCol="0"/>
          <a:lstStyle/>
          <a:p>
            <a:pPr eaLnBrk="1" fontAlgn="auto" hangingPunct="1">
              <a:spcBef>
                <a:spcPts val="0"/>
              </a:spcBef>
              <a:buFont typeface="Arial"/>
              <a:buNone/>
              <a:defRPr/>
            </a:pPr>
            <a:r>
              <a:rPr lang="sl-SI" dirty="0" err="1" smtClean="0"/>
              <a:t>Jacqui</a:t>
            </a:r>
            <a:r>
              <a:rPr lang="sl-SI" dirty="0" smtClean="0"/>
              <a:t> </a:t>
            </a:r>
            <a:r>
              <a:rPr lang="sl-SI" dirty="0" err="1" smtClean="0"/>
              <a:t>Bailey</a:t>
            </a:r>
            <a:r>
              <a:rPr lang="sl-SI" dirty="0" smtClean="0"/>
              <a:t>, </a:t>
            </a:r>
            <a:r>
              <a:rPr lang="sl-SI" dirty="0" err="1" smtClean="0"/>
              <a:t>Matthew</a:t>
            </a:r>
            <a:r>
              <a:rPr lang="sl-SI" dirty="0" smtClean="0"/>
              <a:t> </a:t>
            </a:r>
            <a:r>
              <a:rPr lang="sl-SI" dirty="0" err="1" smtClean="0"/>
              <a:t>Lilly</a:t>
            </a:r>
            <a:endParaRPr lang="sl-SI" dirty="0"/>
          </a:p>
        </p:txBody>
      </p:sp>
      <p:pic>
        <p:nvPicPr>
          <p:cNvPr id="18437" name="Zvok 4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" t="5267" r="9242" b="10220"/>
          <a:stretch>
            <a:fillRect/>
          </a:stretch>
        </p:blipFill>
        <p:spPr>
          <a:xfrm>
            <a:off x="1004888" y="90488"/>
            <a:ext cx="4954587" cy="6997700"/>
          </a:xfrm>
        </p:spPr>
      </p:pic>
      <p:pic>
        <p:nvPicPr>
          <p:cNvPr id="27651" name="Zvo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Označba mesta vseb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1" t="8258" r="9766" b="6856"/>
          <a:stretch>
            <a:fillRect/>
          </a:stretch>
        </p:blipFill>
        <p:spPr bwMode="auto">
          <a:xfrm>
            <a:off x="6343650" y="66675"/>
            <a:ext cx="4640263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7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t="17981" r="8716" b="8727"/>
          <a:stretch>
            <a:fillRect/>
          </a:stretch>
        </p:blipFill>
        <p:spPr>
          <a:xfrm>
            <a:off x="657225" y="136525"/>
            <a:ext cx="5486400" cy="6721475"/>
          </a:xfrm>
        </p:spPr>
      </p:pic>
      <p:pic>
        <p:nvPicPr>
          <p:cNvPr id="28675" name="Zvo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Označba mesta vseb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6859" r="9241" b="6854"/>
          <a:stretch>
            <a:fillRect/>
          </a:stretch>
        </p:blipFill>
        <p:spPr bwMode="auto">
          <a:xfrm>
            <a:off x="6548438" y="0"/>
            <a:ext cx="5021262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7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značba mesta vsebine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7312" r="9633" b="8704"/>
          <a:stretch>
            <a:fillRect/>
          </a:stretch>
        </p:blipFill>
        <p:spPr>
          <a:xfrm>
            <a:off x="2962275" y="0"/>
            <a:ext cx="5743575" cy="8235950"/>
          </a:xfrm>
        </p:spPr>
      </p:pic>
      <p:pic>
        <p:nvPicPr>
          <p:cNvPr id="29699" name="Zvok 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953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16486" r="7155" b="4822"/>
          <a:stretch>
            <a:fillRect/>
          </a:stretch>
        </p:blipFill>
        <p:spPr>
          <a:xfrm>
            <a:off x="2798763" y="0"/>
            <a:ext cx="5365750" cy="7208838"/>
          </a:xfr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575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značba mesta vsebine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7" t="23500" r="10265" b="10770"/>
          <a:stretch>
            <a:fillRect/>
          </a:stretch>
        </p:blipFill>
        <p:spPr>
          <a:xfrm>
            <a:off x="1455738" y="592138"/>
            <a:ext cx="9285287" cy="5859462"/>
          </a:xfrm>
        </p:spPr>
      </p:pic>
      <p:pic>
        <p:nvPicPr>
          <p:cNvPr id="19459" name="Zvok 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26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značba mesta vsebine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2372" r="12920" b="9473"/>
          <a:stretch>
            <a:fillRect/>
          </a:stretch>
        </p:blipFill>
        <p:spPr>
          <a:xfrm>
            <a:off x="3505200" y="119063"/>
            <a:ext cx="4243388" cy="6523037"/>
          </a:xfrm>
        </p:spPr>
      </p:pic>
      <p:pic>
        <p:nvPicPr>
          <p:cNvPr id="20483" name="Zvok 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8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7677" r="11694" b="9885"/>
          <a:stretch>
            <a:fillRect/>
          </a:stretch>
        </p:blipFill>
        <p:spPr>
          <a:xfrm>
            <a:off x="3629025" y="-101600"/>
            <a:ext cx="4754563" cy="6959600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47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5" t="18706" r="11868" b="10245"/>
          <a:stretch>
            <a:fillRect/>
          </a:stretch>
        </p:blipFill>
        <p:spPr>
          <a:xfrm>
            <a:off x="2989263" y="-204788"/>
            <a:ext cx="5118100" cy="7062788"/>
          </a:xfrm>
        </p:spPr>
      </p:pic>
      <p:pic>
        <p:nvPicPr>
          <p:cNvPr id="22531" name="Zvok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986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31265" r="16154" b="13007"/>
          <a:stretch>
            <a:fillRect/>
          </a:stretch>
        </p:blipFill>
        <p:spPr>
          <a:xfrm>
            <a:off x="438150" y="244475"/>
            <a:ext cx="5572125" cy="6259513"/>
          </a:xfrm>
        </p:spPr>
      </p:pic>
      <p:pic>
        <p:nvPicPr>
          <p:cNvPr id="23555" name="Zvo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Označba mesta vseb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5" t="46419" r="9396" b="3340"/>
          <a:stretch>
            <a:fillRect/>
          </a:stretch>
        </p:blipFill>
        <p:spPr bwMode="auto">
          <a:xfrm>
            <a:off x="6010275" y="425450"/>
            <a:ext cx="5984875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829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5641" r="9767" b="27797"/>
          <a:stretch>
            <a:fillRect/>
          </a:stretch>
        </p:blipFill>
        <p:spPr>
          <a:xfrm>
            <a:off x="0" y="0"/>
            <a:ext cx="6035675" cy="6715125"/>
          </a:xfrm>
        </p:spPr>
      </p:pic>
      <p:pic>
        <p:nvPicPr>
          <p:cNvPr id="24579" name="Zvo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značba mesta vseb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4" t="10129" r="7664" b="22935"/>
          <a:stretch>
            <a:fillRect/>
          </a:stretch>
        </p:blipFill>
        <p:spPr bwMode="auto">
          <a:xfrm>
            <a:off x="6257925" y="-174625"/>
            <a:ext cx="5840413" cy="706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559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0038" y="122238"/>
            <a:ext cx="9251950" cy="6584950"/>
          </a:xfrm>
        </p:spPr>
      </p:pic>
      <p:pic>
        <p:nvPicPr>
          <p:cNvPr id="25603" name="Zvo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52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15822" r="7207" b="12433"/>
          <a:stretch>
            <a:fillRect/>
          </a:stretch>
        </p:blipFill>
        <p:spPr>
          <a:xfrm>
            <a:off x="0" y="0"/>
            <a:ext cx="6019800" cy="7100888"/>
          </a:xfrm>
        </p:spPr>
      </p:pic>
      <p:pic>
        <p:nvPicPr>
          <p:cNvPr id="26627" name="Zvo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Označba mesta vseb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1" t="21347" r="10818" b="7230"/>
          <a:stretch>
            <a:fillRect/>
          </a:stretch>
        </p:blipFill>
        <p:spPr bwMode="auto">
          <a:xfrm>
            <a:off x="6388100" y="0"/>
            <a:ext cx="5283200" cy="747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46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ški">
  <a:themeElements>
    <a:clrScheme name="Nebeški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Nebešk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šk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TM03457452[[fn=Nebeški]]</Template>
  <TotalTime>120</TotalTime>
  <Words>7</Words>
  <Application>Microsoft Office PowerPoint</Application>
  <PresentationFormat>Širokozaslonsko</PresentationFormat>
  <Paragraphs>2</Paragraphs>
  <Slides>13</Slides>
  <Notes>0</Notes>
  <HiddenSlides>0</HiddenSlides>
  <MMClips>13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Calibri</vt:lpstr>
      <vt:lpstr>Arial</vt:lpstr>
      <vt:lpstr>Calibri Light</vt:lpstr>
      <vt:lpstr>Nebeški</vt:lpstr>
      <vt:lpstr>ROJSTVO ZEMLJE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ROJSTVO ZEMLJE</dc:title>
  <dc:creator>Microsoftov račun</dc:creator>
  <cp:lastModifiedBy>Microsoftov račun</cp:lastModifiedBy>
  <cp:revision>12</cp:revision>
  <dcterms:created xsi:type="dcterms:W3CDTF">2020-05-17T12:56:08Z</dcterms:created>
  <dcterms:modified xsi:type="dcterms:W3CDTF">2020-05-17T17:58:48Z</dcterms:modified>
</cp:coreProperties>
</file>