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Uredite slog podnaslova matrice</a:t>
            </a:r>
          </a:p>
        </p:txBody>
      </p:sp>
      <p:sp>
        <p:nvSpPr>
          <p:cNvPr id="4" name="Označba mesta datuma 3"/>
          <p:cNvSpPr>
            <a:spLocks noGrp="1"/>
          </p:cNvSpPr>
          <p:nvPr>
            <p:ph type="dt" sz="half" idx="10"/>
          </p:nvPr>
        </p:nvSpPr>
        <p:spPr/>
        <p:txBody>
          <a:bodyPr/>
          <a:lstStyle/>
          <a:p>
            <a:fld id="{66200F9C-314F-437C-9903-96CC55564EC1}" type="datetimeFigureOut">
              <a:rPr lang="sl-SI" smtClean="0"/>
              <a:t>18. 05. 2020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4263522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66200F9C-314F-437C-9903-96CC55564EC1}" type="datetimeFigureOut">
              <a:rPr lang="sl-SI" smtClean="0"/>
              <a:t>18. 05. 2020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156066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66200F9C-314F-437C-9903-96CC55564EC1}" type="datetimeFigureOut">
              <a:rPr lang="sl-SI" smtClean="0"/>
              <a:t>18. 05. 2020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59305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66200F9C-314F-437C-9903-96CC55564EC1}" type="datetimeFigureOut">
              <a:rPr lang="sl-SI" smtClean="0"/>
              <a:t>18. 05. 2020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395723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66200F9C-314F-437C-9903-96CC55564EC1}" type="datetimeFigureOut">
              <a:rPr lang="sl-SI" smtClean="0"/>
              <a:t>18. 05. 2020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201519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66200F9C-314F-437C-9903-96CC55564EC1}" type="datetimeFigureOut">
              <a:rPr lang="sl-SI" smtClean="0"/>
              <a:t>18. 05. 2020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4054579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66200F9C-314F-437C-9903-96CC55564EC1}" type="datetimeFigureOut">
              <a:rPr lang="sl-SI" smtClean="0"/>
              <a:t>18. 05. 2020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3767796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66200F9C-314F-437C-9903-96CC55564EC1}" type="datetimeFigureOut">
              <a:rPr lang="sl-SI" smtClean="0"/>
              <a:t>18. 05. 2020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1969174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66200F9C-314F-437C-9903-96CC55564EC1}" type="datetimeFigureOut">
              <a:rPr lang="sl-SI" smtClean="0"/>
              <a:t>18. 05. 2020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1057935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66200F9C-314F-437C-9903-96CC55564EC1}" type="datetimeFigureOut">
              <a:rPr lang="sl-SI" smtClean="0"/>
              <a:t>18. 05. 2020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2118832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66200F9C-314F-437C-9903-96CC55564EC1}" type="datetimeFigureOut">
              <a:rPr lang="sl-SI" smtClean="0"/>
              <a:t>18. 05. 2020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2805551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00F9C-314F-437C-9903-96CC55564EC1}" type="datetimeFigureOut">
              <a:rPr lang="sl-SI" smtClean="0"/>
              <a:t>18. 05. 2020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DB9A6-0079-4181-A16E-4717F6BE34A8}" type="slidenum">
              <a:rPr lang="sl-SI" smtClean="0"/>
              <a:t>‹#›</a:t>
            </a:fld>
            <a:endParaRPr lang="sl-SI"/>
          </a:p>
        </p:txBody>
      </p:sp>
    </p:spTree>
    <p:extLst>
      <p:ext uri="{BB962C8B-B14F-4D97-AF65-F5344CB8AC3E}">
        <p14:creationId xmlns:p14="http://schemas.microsoft.com/office/powerpoint/2010/main" val="3142078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p:cNvSpPr txBox="1"/>
          <p:nvPr/>
        </p:nvSpPr>
        <p:spPr>
          <a:xfrm>
            <a:off x="942680" y="329938"/>
            <a:ext cx="9407951" cy="923330"/>
          </a:xfrm>
          <a:prstGeom prst="rect">
            <a:avLst/>
          </a:prstGeom>
          <a:noFill/>
        </p:spPr>
        <p:txBody>
          <a:bodyPr wrap="square" rtlCol="0">
            <a:spAutoFit/>
          </a:bodyPr>
          <a:lstStyle/>
          <a:p>
            <a:r>
              <a:rPr lang="sl-SI" sz="5400" dirty="0">
                <a:solidFill>
                  <a:srgbClr val="FF0000"/>
                </a:solidFill>
              </a:rPr>
              <a:t>CVETOČE DREVO</a:t>
            </a:r>
          </a:p>
        </p:txBody>
      </p:sp>
      <p:sp>
        <p:nvSpPr>
          <p:cNvPr id="6" name="PoljeZBesedilom 5"/>
          <p:cNvSpPr txBox="1"/>
          <p:nvPr/>
        </p:nvSpPr>
        <p:spPr>
          <a:xfrm>
            <a:off x="810705" y="1772239"/>
            <a:ext cx="7513163" cy="4154984"/>
          </a:xfrm>
          <a:prstGeom prst="rect">
            <a:avLst/>
          </a:prstGeom>
          <a:noFill/>
        </p:spPr>
        <p:txBody>
          <a:bodyPr wrap="square" rtlCol="0">
            <a:spAutoFit/>
          </a:bodyPr>
          <a:lstStyle/>
          <a:p>
            <a:r>
              <a:rPr lang="sl-SI" sz="2400" u="sng" dirty="0"/>
              <a:t>Za delo potrebuješ:</a:t>
            </a:r>
          </a:p>
          <a:p>
            <a:r>
              <a:rPr lang="sl-SI" sz="2400" dirty="0"/>
              <a:t>- papir za zaščito mize</a:t>
            </a:r>
          </a:p>
          <a:p>
            <a:pPr marL="285750" indent="-285750">
              <a:buFontTx/>
              <a:buChar char="-"/>
            </a:pPr>
            <a:r>
              <a:rPr lang="sl-SI" sz="2400" dirty="0"/>
              <a:t>bel list </a:t>
            </a:r>
          </a:p>
          <a:p>
            <a:pPr marL="285750" indent="-285750">
              <a:buFontTx/>
              <a:buChar char="-"/>
            </a:pPr>
            <a:r>
              <a:rPr lang="sl-SI" sz="2400" dirty="0"/>
              <a:t>vatirane palčke za ušesa</a:t>
            </a:r>
          </a:p>
          <a:p>
            <a:pPr marL="285750" indent="-285750">
              <a:buFontTx/>
              <a:buChar char="-"/>
            </a:pPr>
            <a:r>
              <a:rPr lang="sl-SI" sz="2400" dirty="0"/>
              <a:t>barva za pirhe ali bela barva za beljenje ali </a:t>
            </a:r>
            <a:r>
              <a:rPr lang="sl-SI" sz="2400" dirty="0" err="1"/>
              <a:t>edigs</a:t>
            </a:r>
            <a:endParaRPr lang="sl-SI" sz="2400" dirty="0"/>
          </a:p>
          <a:p>
            <a:pPr marL="285750" indent="-285750">
              <a:buFontTx/>
              <a:buChar char="-"/>
            </a:pPr>
            <a:r>
              <a:rPr lang="sl-SI" sz="2400" dirty="0"/>
              <a:t>bombico z modrim črnilom</a:t>
            </a:r>
          </a:p>
          <a:p>
            <a:pPr marL="285750" indent="-285750">
              <a:buFontTx/>
              <a:buChar char="-"/>
            </a:pPr>
            <a:r>
              <a:rPr lang="sl-SI" sz="2400" dirty="0"/>
              <a:t>rjav flomaster</a:t>
            </a:r>
          </a:p>
          <a:p>
            <a:pPr marL="285750" indent="-285750">
              <a:buFontTx/>
              <a:buChar char="-"/>
            </a:pPr>
            <a:endParaRPr lang="sl-SI" sz="2400" dirty="0"/>
          </a:p>
          <a:p>
            <a:pPr marL="285750" indent="-285750">
              <a:buFontTx/>
              <a:buChar char="-"/>
            </a:pPr>
            <a:endParaRPr lang="sl-SI" sz="2400" dirty="0"/>
          </a:p>
          <a:p>
            <a:r>
              <a:rPr lang="sl-SI" sz="2400" dirty="0"/>
              <a:t>     Želim ti, da ti likovna naloga uspe</a:t>
            </a:r>
            <a:r>
              <a:rPr lang="sl-SI" sz="2400" dirty="0">
                <a:sym typeface="Wingdings" panose="05000000000000000000" pitchFamily="2" charset="2"/>
              </a:rPr>
              <a:t> </a:t>
            </a:r>
          </a:p>
          <a:p>
            <a:r>
              <a:rPr lang="sl-SI" sz="2400" dirty="0">
                <a:sym typeface="Wingdings" panose="05000000000000000000" pitchFamily="2" charset="2"/>
              </a:rPr>
              <a:t>    Simona</a:t>
            </a:r>
            <a:endParaRPr lang="sl-SI" sz="2400" dirty="0"/>
          </a:p>
        </p:txBody>
      </p:sp>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893" y="213970"/>
            <a:ext cx="2466975" cy="1847850"/>
          </a:xfrm>
          <a:prstGeom prst="rect">
            <a:avLst/>
          </a:prstGeom>
        </p:spPr>
      </p:pic>
      <p:pic>
        <p:nvPicPr>
          <p:cNvPr id="3" name="Slik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8323" y="3636866"/>
            <a:ext cx="4174155" cy="2664000"/>
          </a:xfrm>
          <a:prstGeom prst="rect">
            <a:avLst/>
          </a:prstGeom>
        </p:spPr>
      </p:pic>
      <p:sp>
        <p:nvSpPr>
          <p:cNvPr id="4" name="PoljeZBesedilom 3"/>
          <p:cNvSpPr txBox="1"/>
          <p:nvPr/>
        </p:nvSpPr>
        <p:spPr>
          <a:xfrm>
            <a:off x="619326" y="5354760"/>
            <a:ext cx="4903305" cy="369332"/>
          </a:xfrm>
          <a:prstGeom prst="rect">
            <a:avLst/>
          </a:prstGeom>
          <a:noFill/>
        </p:spPr>
        <p:txBody>
          <a:bodyPr wrap="square" rtlCol="0">
            <a:spAutoFit/>
          </a:bodyPr>
          <a:lstStyle/>
          <a:p>
            <a:endParaRPr lang="sl-SI" dirty="0"/>
          </a:p>
        </p:txBody>
      </p:sp>
    </p:spTree>
    <p:extLst>
      <p:ext uri="{BB962C8B-B14F-4D97-AF65-F5344CB8AC3E}">
        <p14:creationId xmlns:p14="http://schemas.microsoft.com/office/powerpoint/2010/main" val="3744838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528" y="662608"/>
            <a:ext cx="3294000" cy="4392000"/>
          </a:xfrm>
          <a:prstGeom prst="rect">
            <a:avLst/>
          </a:prstGeom>
        </p:spPr>
      </p:pic>
      <p:sp>
        <p:nvSpPr>
          <p:cNvPr id="5" name="PoljeZBesedilom 4"/>
          <p:cNvSpPr txBox="1"/>
          <p:nvPr/>
        </p:nvSpPr>
        <p:spPr>
          <a:xfrm>
            <a:off x="4890052" y="901148"/>
            <a:ext cx="5910470" cy="830997"/>
          </a:xfrm>
          <a:prstGeom prst="rect">
            <a:avLst/>
          </a:prstGeom>
          <a:noFill/>
        </p:spPr>
        <p:txBody>
          <a:bodyPr wrap="square" rtlCol="0">
            <a:spAutoFit/>
          </a:bodyPr>
          <a:lstStyle/>
          <a:p>
            <a:r>
              <a:rPr lang="sl-SI" sz="2400" dirty="0"/>
              <a:t>Pripravi si bel list in kozarček, v katerega naliješ tri pokrovčke vode. </a:t>
            </a:r>
          </a:p>
        </p:txBody>
      </p:sp>
      <p:cxnSp>
        <p:nvCxnSpPr>
          <p:cNvPr id="7" name="Raven puščični povezovalnik 6"/>
          <p:cNvCxnSpPr/>
          <p:nvPr/>
        </p:nvCxnSpPr>
        <p:spPr>
          <a:xfrm>
            <a:off x="2676939" y="3021496"/>
            <a:ext cx="2743200" cy="1444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PoljeZBesedilom 7"/>
          <p:cNvSpPr txBox="1"/>
          <p:nvPr/>
        </p:nvSpPr>
        <p:spPr>
          <a:xfrm>
            <a:off x="5420139" y="4465983"/>
            <a:ext cx="2173357" cy="369332"/>
          </a:xfrm>
          <a:prstGeom prst="rect">
            <a:avLst/>
          </a:prstGeom>
          <a:noFill/>
        </p:spPr>
        <p:txBody>
          <a:bodyPr wrap="square" rtlCol="0">
            <a:spAutoFit/>
          </a:bodyPr>
          <a:lstStyle/>
          <a:p>
            <a:r>
              <a:rPr lang="sl-SI" dirty="0"/>
              <a:t>pokrovček</a:t>
            </a:r>
          </a:p>
        </p:txBody>
      </p:sp>
    </p:spTree>
    <p:extLst>
      <p:ext uri="{BB962C8B-B14F-4D97-AF65-F5344CB8AC3E}">
        <p14:creationId xmlns:p14="http://schemas.microsoft.com/office/powerpoint/2010/main" val="1061746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520" y="477078"/>
            <a:ext cx="3186000" cy="4248000"/>
          </a:xfrm>
          <a:prstGeom prst="rect">
            <a:avLst/>
          </a:prstGeom>
        </p:spPr>
      </p:pic>
      <p:sp>
        <p:nvSpPr>
          <p:cNvPr id="5" name="PoljeZBesedilom 4"/>
          <p:cNvSpPr txBox="1"/>
          <p:nvPr/>
        </p:nvSpPr>
        <p:spPr>
          <a:xfrm>
            <a:off x="4518991" y="675861"/>
            <a:ext cx="5261113" cy="646331"/>
          </a:xfrm>
          <a:prstGeom prst="rect">
            <a:avLst/>
          </a:prstGeom>
          <a:noFill/>
        </p:spPr>
        <p:txBody>
          <a:bodyPr wrap="square" rtlCol="0">
            <a:spAutoFit/>
          </a:bodyPr>
          <a:lstStyle/>
          <a:p>
            <a:r>
              <a:rPr lang="sl-SI" dirty="0"/>
              <a:t>V vodo kaneš nekaj kapljic črnila. Želiš dobiti modro podlago, ne pretemno in ne presvetlo.</a:t>
            </a:r>
          </a:p>
        </p:txBody>
      </p:sp>
      <p:pic>
        <p:nvPicPr>
          <p:cNvPr id="6" name="Slik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8991" y="1921565"/>
            <a:ext cx="3078000" cy="4104000"/>
          </a:xfrm>
          <a:prstGeom prst="rect">
            <a:avLst/>
          </a:prstGeom>
        </p:spPr>
      </p:pic>
      <p:sp>
        <p:nvSpPr>
          <p:cNvPr id="7" name="PoljeZBesedilom 6"/>
          <p:cNvSpPr txBox="1"/>
          <p:nvPr/>
        </p:nvSpPr>
        <p:spPr>
          <a:xfrm>
            <a:off x="8030817" y="3313043"/>
            <a:ext cx="3299792" cy="923330"/>
          </a:xfrm>
          <a:prstGeom prst="rect">
            <a:avLst/>
          </a:prstGeom>
          <a:noFill/>
        </p:spPr>
        <p:txBody>
          <a:bodyPr wrap="square" rtlCol="0">
            <a:spAutoFit/>
          </a:bodyPr>
          <a:lstStyle/>
          <a:p>
            <a:r>
              <a:rPr lang="sl-SI" dirty="0"/>
              <a:t>Ves bel list prebarvaš s pripravljeno modro barvo. Počakaš, da se posuši.</a:t>
            </a:r>
          </a:p>
        </p:txBody>
      </p:sp>
    </p:spTree>
    <p:extLst>
      <p:ext uri="{BB962C8B-B14F-4D97-AF65-F5344CB8AC3E}">
        <p14:creationId xmlns:p14="http://schemas.microsoft.com/office/powerpoint/2010/main" val="321537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050" y="887896"/>
            <a:ext cx="3429000" cy="4572000"/>
          </a:xfrm>
          <a:prstGeom prst="rect">
            <a:avLst/>
          </a:prstGeom>
        </p:spPr>
      </p:pic>
      <p:sp>
        <p:nvSpPr>
          <p:cNvPr id="5" name="PoljeZBesedilom 4"/>
          <p:cNvSpPr txBox="1"/>
          <p:nvPr/>
        </p:nvSpPr>
        <p:spPr>
          <a:xfrm>
            <a:off x="5208104" y="901148"/>
            <a:ext cx="6308035" cy="5509200"/>
          </a:xfrm>
          <a:prstGeom prst="rect">
            <a:avLst/>
          </a:prstGeom>
          <a:noFill/>
        </p:spPr>
        <p:txBody>
          <a:bodyPr wrap="square" rtlCol="0">
            <a:spAutoFit/>
          </a:bodyPr>
          <a:lstStyle/>
          <a:p>
            <a:r>
              <a:rPr lang="sl-SI" sz="3200" dirty="0"/>
              <a:t>Z rjavim flomastrom (če ga slučajno nimaš, uporabiš lahko tudi črnega) narišeš deblo in debelejše veje. Svetujem ti, da si dobro ogledaš drevo v bližini tvojega doma in narišeš tisto drevo. Opazuj razporejenost vej. Iz debla rastejo najprej debelejše veje. Na deblu je mogoče ostanek odžagane veje, mogoče ima drevo kakšno drugo posebnost. Dobro opazuj!</a:t>
            </a:r>
          </a:p>
        </p:txBody>
      </p:sp>
    </p:spTree>
    <p:extLst>
      <p:ext uri="{BB962C8B-B14F-4D97-AF65-F5344CB8AC3E}">
        <p14:creationId xmlns:p14="http://schemas.microsoft.com/office/powerpoint/2010/main" val="1875916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902" y="1166191"/>
            <a:ext cx="3510000" cy="4680000"/>
          </a:xfrm>
          <a:prstGeom prst="rect">
            <a:avLst/>
          </a:prstGeom>
        </p:spPr>
      </p:pic>
      <p:sp>
        <p:nvSpPr>
          <p:cNvPr id="5" name="PoljeZBesedilom 4"/>
          <p:cNvSpPr txBox="1"/>
          <p:nvPr/>
        </p:nvSpPr>
        <p:spPr>
          <a:xfrm>
            <a:off x="5698435" y="1828800"/>
            <a:ext cx="5234608" cy="523220"/>
          </a:xfrm>
          <a:prstGeom prst="rect">
            <a:avLst/>
          </a:prstGeom>
          <a:noFill/>
        </p:spPr>
        <p:txBody>
          <a:bodyPr wrap="square" rtlCol="0">
            <a:spAutoFit/>
          </a:bodyPr>
          <a:lstStyle/>
          <a:p>
            <a:r>
              <a:rPr lang="sl-SI" sz="2800" dirty="0"/>
              <a:t>Nariši veliko tanjših vej</a:t>
            </a:r>
            <a:r>
              <a:rPr lang="sl-SI" dirty="0"/>
              <a:t>.</a:t>
            </a:r>
          </a:p>
        </p:txBody>
      </p:sp>
    </p:spTree>
    <p:extLst>
      <p:ext uri="{BB962C8B-B14F-4D97-AF65-F5344CB8AC3E}">
        <p14:creationId xmlns:p14="http://schemas.microsoft.com/office/powerpoint/2010/main" val="2996455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085" y="490331"/>
            <a:ext cx="4023000" cy="5364000"/>
          </a:xfrm>
          <a:prstGeom prst="rect">
            <a:avLst/>
          </a:prstGeom>
        </p:spPr>
      </p:pic>
      <p:sp>
        <p:nvSpPr>
          <p:cNvPr id="5" name="PoljeZBesedilom 4"/>
          <p:cNvSpPr txBox="1"/>
          <p:nvPr/>
        </p:nvSpPr>
        <p:spPr>
          <a:xfrm>
            <a:off x="5711687" y="1073426"/>
            <a:ext cx="6202017" cy="830997"/>
          </a:xfrm>
          <a:prstGeom prst="rect">
            <a:avLst/>
          </a:prstGeom>
          <a:noFill/>
        </p:spPr>
        <p:txBody>
          <a:bodyPr wrap="square" rtlCol="0">
            <a:spAutoFit/>
          </a:bodyPr>
          <a:lstStyle/>
          <a:p>
            <a:r>
              <a:rPr lang="sl-SI" sz="2400" dirty="0"/>
              <a:t>Deblo in debelejše veje pobarvaj z rjavim flomastrom.</a:t>
            </a:r>
          </a:p>
        </p:txBody>
      </p:sp>
    </p:spTree>
    <p:extLst>
      <p:ext uri="{BB962C8B-B14F-4D97-AF65-F5344CB8AC3E}">
        <p14:creationId xmlns:p14="http://schemas.microsoft.com/office/powerpoint/2010/main" val="103718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728" y="384313"/>
            <a:ext cx="3807000" cy="5076000"/>
          </a:xfrm>
          <a:prstGeom prst="rect">
            <a:avLst/>
          </a:prstGeom>
        </p:spPr>
      </p:pic>
      <p:cxnSp>
        <p:nvCxnSpPr>
          <p:cNvPr id="6" name="Raven puščični povezovalnik 5"/>
          <p:cNvCxnSpPr/>
          <p:nvPr/>
        </p:nvCxnSpPr>
        <p:spPr>
          <a:xfrm flipV="1">
            <a:off x="3511826" y="1298713"/>
            <a:ext cx="1987826" cy="1179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PoljeZBesedilom 6"/>
          <p:cNvSpPr txBox="1"/>
          <p:nvPr/>
        </p:nvSpPr>
        <p:spPr>
          <a:xfrm>
            <a:off x="5791200" y="967409"/>
            <a:ext cx="3405809" cy="2246769"/>
          </a:xfrm>
          <a:prstGeom prst="rect">
            <a:avLst/>
          </a:prstGeom>
          <a:noFill/>
        </p:spPr>
        <p:txBody>
          <a:bodyPr wrap="square" rtlCol="0">
            <a:spAutoFit/>
          </a:bodyPr>
          <a:lstStyle/>
          <a:p>
            <a:r>
              <a:rPr lang="sl-SI" sz="2800" dirty="0"/>
              <a:t>Tri vatirane </a:t>
            </a:r>
            <a:r>
              <a:rPr lang="sl-SI" sz="2800" dirty="0" err="1"/>
              <a:t>vatke</a:t>
            </a:r>
            <a:r>
              <a:rPr lang="sl-SI" sz="2800" dirty="0"/>
              <a:t> za ušesa sem z gumico zvezala skupaj. Če nimaš </a:t>
            </a:r>
            <a:r>
              <a:rPr lang="sl-SI" sz="2800" dirty="0" err="1"/>
              <a:t>vatk</a:t>
            </a:r>
            <a:r>
              <a:rPr lang="sl-SI" sz="2800" dirty="0"/>
              <a:t>, lahko delaš tudi s prstom.</a:t>
            </a:r>
          </a:p>
        </p:txBody>
      </p:sp>
      <p:cxnSp>
        <p:nvCxnSpPr>
          <p:cNvPr id="9" name="Raven puščični povezovalnik 8"/>
          <p:cNvCxnSpPr/>
          <p:nvPr/>
        </p:nvCxnSpPr>
        <p:spPr>
          <a:xfrm>
            <a:off x="3511826" y="3578087"/>
            <a:ext cx="1457739" cy="954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PoljeZBesedilom 9"/>
          <p:cNvSpPr txBox="1"/>
          <p:nvPr/>
        </p:nvSpPr>
        <p:spPr>
          <a:xfrm>
            <a:off x="5499652" y="4015409"/>
            <a:ext cx="5062331" cy="2677656"/>
          </a:xfrm>
          <a:prstGeom prst="rect">
            <a:avLst/>
          </a:prstGeom>
          <a:noFill/>
        </p:spPr>
        <p:txBody>
          <a:bodyPr wrap="square" rtlCol="0">
            <a:spAutoFit/>
          </a:bodyPr>
          <a:lstStyle/>
          <a:p>
            <a:r>
              <a:rPr lang="sl-SI" sz="2400" dirty="0"/>
              <a:t>To je barva za pirhe (rdeča). Če nisi shranil barve, lahko uporabiš tudi sok rdeče pese. Če želiš imeti bele cvetove, vprašaj očeta za barvo, katero uporabljamo za barvanje sten. Ali pa mogoče uporabiš </a:t>
            </a:r>
            <a:r>
              <a:rPr lang="sl-SI" sz="2400" dirty="0" err="1"/>
              <a:t>edigs</a:t>
            </a:r>
            <a:r>
              <a:rPr lang="sl-SI" sz="2400" dirty="0"/>
              <a:t>. Znajdi se. Nove ideje so dobrodošle</a:t>
            </a:r>
            <a:r>
              <a:rPr lang="sl-SI" dirty="0"/>
              <a:t>.</a:t>
            </a:r>
          </a:p>
        </p:txBody>
      </p:sp>
    </p:spTree>
    <p:extLst>
      <p:ext uri="{BB962C8B-B14F-4D97-AF65-F5344CB8AC3E}">
        <p14:creationId xmlns:p14="http://schemas.microsoft.com/office/powerpoint/2010/main" val="1153114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546" y="265043"/>
            <a:ext cx="4428000" cy="5904000"/>
          </a:xfrm>
          <a:prstGeom prst="rect">
            <a:avLst/>
          </a:prstGeom>
        </p:spPr>
      </p:pic>
      <p:sp>
        <p:nvSpPr>
          <p:cNvPr id="5" name="PoljeZBesedilom 4"/>
          <p:cNvSpPr txBox="1"/>
          <p:nvPr/>
        </p:nvSpPr>
        <p:spPr>
          <a:xfrm>
            <a:off x="5936974" y="768626"/>
            <a:ext cx="5194852" cy="1569660"/>
          </a:xfrm>
          <a:prstGeom prst="rect">
            <a:avLst/>
          </a:prstGeom>
          <a:noFill/>
        </p:spPr>
        <p:txBody>
          <a:bodyPr wrap="square" rtlCol="0">
            <a:spAutoFit/>
          </a:bodyPr>
          <a:lstStyle/>
          <a:p>
            <a:r>
              <a:rPr lang="sl-SI" sz="2400" dirty="0" err="1"/>
              <a:t>Vatke</a:t>
            </a:r>
            <a:r>
              <a:rPr lang="sl-SI" sz="2400" dirty="0"/>
              <a:t> pomakaš v barvo in odtiskuješ cvetje. Ne pomoči </a:t>
            </a:r>
            <a:r>
              <a:rPr lang="sl-SI" sz="2400" dirty="0" err="1"/>
              <a:t>vatke</a:t>
            </a:r>
            <a:r>
              <a:rPr lang="sl-SI" sz="2400" dirty="0"/>
              <a:t> vsakokrat. Z isto barvo lahko narediš več odtisov in tako dobiš tudi več odtenkov.</a:t>
            </a:r>
          </a:p>
        </p:txBody>
      </p:sp>
      <p:pic>
        <p:nvPicPr>
          <p:cNvPr id="6" name="Slik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566933" y="2872286"/>
            <a:ext cx="4272000" cy="3204000"/>
          </a:xfrm>
          <a:prstGeom prst="rect">
            <a:avLst/>
          </a:prstGeom>
        </p:spPr>
      </p:pic>
    </p:spTree>
    <p:extLst>
      <p:ext uri="{BB962C8B-B14F-4D97-AF65-F5344CB8AC3E}">
        <p14:creationId xmlns:p14="http://schemas.microsoft.com/office/powerpoint/2010/main" val="2133008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8128" y="410817"/>
            <a:ext cx="4428000" cy="5904000"/>
          </a:xfrm>
          <a:prstGeom prst="rect">
            <a:avLst/>
          </a:prstGeom>
        </p:spPr>
      </p:pic>
      <p:sp>
        <p:nvSpPr>
          <p:cNvPr id="5" name="PoljeZBesedilom 4"/>
          <p:cNvSpPr txBox="1"/>
          <p:nvPr/>
        </p:nvSpPr>
        <p:spPr>
          <a:xfrm>
            <a:off x="6294782" y="1391478"/>
            <a:ext cx="3498574" cy="4431983"/>
          </a:xfrm>
          <a:prstGeom prst="rect">
            <a:avLst/>
          </a:prstGeom>
          <a:noFill/>
        </p:spPr>
        <p:txBody>
          <a:bodyPr wrap="square" rtlCol="0">
            <a:spAutoFit/>
          </a:bodyPr>
          <a:lstStyle/>
          <a:p>
            <a:r>
              <a:rPr lang="sl-SI" sz="2400" dirty="0"/>
              <a:t>Pod drevo lahko narišeš cvetlice</a:t>
            </a:r>
            <a:r>
              <a:rPr lang="sl-SI" dirty="0"/>
              <a:t>.</a:t>
            </a:r>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p:txBody>
      </p:sp>
    </p:spTree>
    <p:extLst>
      <p:ext uri="{BB962C8B-B14F-4D97-AF65-F5344CB8AC3E}">
        <p14:creationId xmlns:p14="http://schemas.microsoft.com/office/powerpoint/2010/main" val="1088537175"/>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278</Words>
  <Application>Microsoft Office PowerPoint</Application>
  <PresentationFormat>Širokozaslonsko</PresentationFormat>
  <Paragraphs>34</Paragraphs>
  <Slides>9</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9</vt:i4>
      </vt:variant>
    </vt:vector>
  </HeadingPairs>
  <TitlesOfParts>
    <vt:vector size="13" baseType="lpstr">
      <vt:lpstr>Arial</vt:lpstr>
      <vt:lpstr>Calibri</vt:lpstr>
      <vt:lpstr>Calibri Light</vt:lpstr>
      <vt:lpstr>Officeova tema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petadmin</dc:creator>
  <cp:lastModifiedBy>DENIS</cp:lastModifiedBy>
  <cp:revision>6</cp:revision>
  <dcterms:created xsi:type="dcterms:W3CDTF">2020-04-13T17:59:51Z</dcterms:created>
  <dcterms:modified xsi:type="dcterms:W3CDTF">2020-05-18T12:02:15Z</dcterms:modified>
</cp:coreProperties>
</file>