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  <p:sldMasterId id="2147483756" r:id="rId8"/>
    <p:sldMasterId id="2147483768" r:id="rId9"/>
  </p:sldMasterIdLst>
  <p:sldIdLst>
    <p:sldId id="260" r:id="rId10"/>
    <p:sldId id="258" r:id="rId11"/>
    <p:sldId id="259" r:id="rId12"/>
    <p:sldId id="261" r:id="rId13"/>
    <p:sldId id="262" r:id="rId14"/>
    <p:sldId id="263" r:id="rId15"/>
    <p:sldId id="264" r:id="rId16"/>
    <p:sldId id="266" r:id="rId17"/>
    <p:sldId id="267" r:id="rId18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10" Type="http://schemas.openxmlformats.org/officeDocument/2006/relationships/slide" Target="slides/slide1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l-SI" smtClean="0"/>
              <a:t>Kliknite, če želite urediti slog podnaslova matrice</a:t>
            </a:r>
            <a:endParaRPr lang="sl-S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9656AB-652F-44C9-AFD6-3BB7723C6707}" type="slidenum">
              <a:rPr lang="sl-SI" alt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035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F305F0-7C58-4575-B6F5-DC508AFC4F52}" type="slidenum">
              <a:rPr lang="sl-SI" alt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74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9DB2B7-FA4D-45B0-BE1B-CA3C90838E76}" type="slidenum">
              <a:rPr lang="sl-SI" alt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9185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l-SI" smtClean="0"/>
              <a:t>Kliknite, če želite urediti slog podnaslova matrice</a:t>
            </a:r>
            <a:endParaRPr lang="sl-S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9656AB-652F-44C9-AFD6-3BB7723C6707}" type="slidenum">
              <a:rPr lang="sl-SI" alt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6810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D4FEC8-CD62-434F-A713-4DF39969B3A8}" type="slidenum">
              <a:rPr lang="sl-SI" alt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5561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955C50-4478-48E4-B5BB-A974F71F2B9C}" type="slidenum">
              <a:rPr lang="sl-SI" alt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1012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421F5A-E66C-4DC0-9BE6-A275BAC9860C}" type="slidenum">
              <a:rPr lang="sl-SI" alt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1663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B70DE6-14AE-4C87-A00A-6292ED75008E}" type="slidenum">
              <a:rPr lang="sl-SI" alt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9628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02E50A-8E6E-455A-B56A-DC5353686A64}" type="slidenum">
              <a:rPr lang="sl-SI" alt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8660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7A35BC-0370-48D0-8B57-419C40410FB2}" type="slidenum">
              <a:rPr lang="sl-SI" alt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0869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23444D-BEC3-4581-8341-3ECE6824E4B5}" type="slidenum">
              <a:rPr lang="sl-SI" alt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008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D4FEC8-CD62-434F-A713-4DF39969B3A8}" type="slidenum">
              <a:rPr lang="sl-SI" alt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3846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l-SI" noProof="0" smtClean="0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0BEE2E-0F42-48B6-A156-998483A24AEE}" type="slidenum">
              <a:rPr lang="sl-SI" alt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7945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F305F0-7C58-4575-B6F5-DC508AFC4F52}" type="slidenum">
              <a:rPr lang="sl-SI" alt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9103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9DB2B7-FA4D-45B0-BE1B-CA3C90838E76}" type="slidenum">
              <a:rPr lang="sl-SI" alt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1311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l-SI" smtClean="0"/>
              <a:t>Kliknite, če želite urediti slog podnaslova matrice</a:t>
            </a:r>
            <a:endParaRPr lang="sl-S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9656AB-652F-44C9-AFD6-3BB7723C6707}" type="slidenum">
              <a:rPr lang="sl-SI" alt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1869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D4FEC8-CD62-434F-A713-4DF39969B3A8}" type="slidenum">
              <a:rPr lang="sl-SI" alt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9779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955C50-4478-48E4-B5BB-A974F71F2B9C}" type="slidenum">
              <a:rPr lang="sl-SI" alt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319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421F5A-E66C-4DC0-9BE6-A275BAC9860C}" type="slidenum">
              <a:rPr lang="sl-SI" alt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7930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B70DE6-14AE-4C87-A00A-6292ED75008E}" type="slidenum">
              <a:rPr lang="sl-SI" alt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7878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02E50A-8E6E-455A-B56A-DC5353686A64}" type="slidenum">
              <a:rPr lang="sl-SI" alt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7997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7A35BC-0370-48D0-8B57-419C40410FB2}" type="slidenum">
              <a:rPr lang="sl-SI" alt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531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955C50-4478-48E4-B5BB-A974F71F2B9C}" type="slidenum">
              <a:rPr lang="sl-SI" alt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9811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23444D-BEC3-4581-8341-3ECE6824E4B5}" type="slidenum">
              <a:rPr lang="sl-SI" alt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3289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l-SI" noProof="0" smtClean="0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0BEE2E-0F42-48B6-A156-998483A24AEE}" type="slidenum">
              <a:rPr lang="sl-SI" alt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8369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F305F0-7C58-4575-B6F5-DC508AFC4F52}" type="slidenum">
              <a:rPr lang="sl-SI" alt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5048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9DB2B7-FA4D-45B0-BE1B-CA3C90838E76}" type="slidenum">
              <a:rPr lang="sl-SI" alt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5465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l-SI" smtClean="0"/>
              <a:t>Kliknite, če želite urediti slog podnaslova matrice</a:t>
            </a:r>
            <a:endParaRPr lang="sl-S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9656AB-652F-44C9-AFD6-3BB7723C6707}" type="slidenum">
              <a:rPr lang="sl-SI" alt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425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D4FEC8-CD62-434F-A713-4DF39969B3A8}" type="slidenum">
              <a:rPr lang="sl-SI" alt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1083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955C50-4478-48E4-B5BB-A974F71F2B9C}" type="slidenum">
              <a:rPr lang="sl-SI" alt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4684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421F5A-E66C-4DC0-9BE6-A275BAC9860C}" type="slidenum">
              <a:rPr lang="sl-SI" alt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4461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B70DE6-14AE-4C87-A00A-6292ED75008E}" type="slidenum">
              <a:rPr lang="sl-SI" alt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5062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02E50A-8E6E-455A-B56A-DC5353686A64}" type="slidenum">
              <a:rPr lang="sl-SI" alt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161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421F5A-E66C-4DC0-9BE6-A275BAC9860C}" type="slidenum">
              <a:rPr lang="sl-SI" alt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6563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7A35BC-0370-48D0-8B57-419C40410FB2}" type="slidenum">
              <a:rPr lang="sl-SI" alt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8078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23444D-BEC3-4581-8341-3ECE6824E4B5}" type="slidenum">
              <a:rPr lang="sl-SI" alt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6719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l-SI" noProof="0" smtClean="0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0BEE2E-0F42-48B6-A156-998483A24AEE}" type="slidenum">
              <a:rPr lang="sl-SI" alt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6345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F305F0-7C58-4575-B6F5-DC508AFC4F52}" type="slidenum">
              <a:rPr lang="sl-SI" alt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3556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9DB2B7-FA4D-45B0-BE1B-CA3C90838E76}" type="slidenum">
              <a:rPr lang="sl-SI" alt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7950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l-SI" smtClean="0"/>
              <a:t>Kliknite, če želite urediti slog podnaslova matrice</a:t>
            </a:r>
            <a:endParaRPr lang="sl-S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9656AB-652F-44C9-AFD6-3BB7723C6707}" type="slidenum">
              <a:rPr lang="sl-SI" alt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1601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D4FEC8-CD62-434F-A713-4DF39969B3A8}" type="slidenum">
              <a:rPr lang="sl-SI" alt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7477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955C50-4478-48E4-B5BB-A974F71F2B9C}" type="slidenum">
              <a:rPr lang="sl-SI" alt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97571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421F5A-E66C-4DC0-9BE6-A275BAC9860C}" type="slidenum">
              <a:rPr lang="sl-SI" alt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0625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B70DE6-14AE-4C87-A00A-6292ED75008E}" type="slidenum">
              <a:rPr lang="sl-SI" alt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6263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B70DE6-14AE-4C87-A00A-6292ED75008E}" type="slidenum">
              <a:rPr lang="sl-SI" alt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09380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02E50A-8E6E-455A-B56A-DC5353686A64}" type="slidenum">
              <a:rPr lang="sl-SI" alt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098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7A35BC-0370-48D0-8B57-419C40410FB2}" type="slidenum">
              <a:rPr lang="sl-SI" alt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16032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23444D-BEC3-4581-8341-3ECE6824E4B5}" type="slidenum">
              <a:rPr lang="sl-SI" alt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18358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l-SI" noProof="0" smtClean="0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0BEE2E-0F42-48B6-A156-998483A24AEE}" type="slidenum">
              <a:rPr lang="sl-SI" alt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8016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F305F0-7C58-4575-B6F5-DC508AFC4F52}" type="slidenum">
              <a:rPr lang="sl-SI" alt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1882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9DB2B7-FA4D-45B0-BE1B-CA3C90838E76}" type="slidenum">
              <a:rPr lang="sl-SI" alt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88602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l-SI" smtClean="0"/>
              <a:t>Kliknite, če želite urediti slog podnaslova matrice</a:t>
            </a:r>
            <a:endParaRPr lang="sl-S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9656AB-652F-44C9-AFD6-3BB7723C6707}" type="slidenum">
              <a:rPr lang="sl-SI" alt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84308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D4FEC8-CD62-434F-A713-4DF39969B3A8}" type="slidenum">
              <a:rPr lang="sl-SI" alt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81525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955C50-4478-48E4-B5BB-A974F71F2B9C}" type="slidenum">
              <a:rPr lang="sl-SI" alt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41228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421F5A-E66C-4DC0-9BE6-A275BAC9860C}" type="slidenum">
              <a:rPr lang="sl-SI" alt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902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02E50A-8E6E-455A-B56A-DC5353686A64}" type="slidenum">
              <a:rPr lang="sl-SI" alt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03040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B70DE6-14AE-4C87-A00A-6292ED75008E}" type="slidenum">
              <a:rPr lang="sl-SI" alt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09136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02E50A-8E6E-455A-B56A-DC5353686A64}" type="slidenum">
              <a:rPr lang="sl-SI" alt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30300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7A35BC-0370-48D0-8B57-419C40410FB2}" type="slidenum">
              <a:rPr lang="sl-SI" alt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95138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23444D-BEC3-4581-8341-3ECE6824E4B5}" type="slidenum">
              <a:rPr lang="sl-SI" alt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23164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l-SI" noProof="0" smtClean="0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0BEE2E-0F42-48B6-A156-998483A24AEE}" type="slidenum">
              <a:rPr lang="sl-SI" alt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8198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F305F0-7C58-4575-B6F5-DC508AFC4F52}" type="slidenum">
              <a:rPr lang="sl-SI" alt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9096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9DB2B7-FA4D-45B0-BE1B-CA3C90838E76}" type="slidenum">
              <a:rPr lang="sl-SI" alt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45151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l-SI" smtClean="0"/>
              <a:t>Kliknite, če želite urediti slog podnaslova matrice</a:t>
            </a:r>
            <a:endParaRPr lang="sl-S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9656AB-652F-44C9-AFD6-3BB7723C6707}" type="slidenum">
              <a:rPr lang="sl-SI" alt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0844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D4FEC8-CD62-434F-A713-4DF39969B3A8}" type="slidenum">
              <a:rPr lang="sl-SI" alt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53408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955C50-4478-48E4-B5BB-A974F71F2B9C}" type="slidenum">
              <a:rPr lang="sl-SI" alt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312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7A35BC-0370-48D0-8B57-419C40410FB2}" type="slidenum">
              <a:rPr lang="sl-SI" alt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03285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421F5A-E66C-4DC0-9BE6-A275BAC9860C}" type="slidenum">
              <a:rPr lang="sl-SI" alt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51790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B70DE6-14AE-4C87-A00A-6292ED75008E}" type="slidenum">
              <a:rPr lang="sl-SI" alt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26602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02E50A-8E6E-455A-B56A-DC5353686A64}" type="slidenum">
              <a:rPr lang="sl-SI" alt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36090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7A35BC-0370-48D0-8B57-419C40410FB2}" type="slidenum">
              <a:rPr lang="sl-SI" alt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02675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23444D-BEC3-4581-8341-3ECE6824E4B5}" type="slidenum">
              <a:rPr lang="sl-SI" alt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4948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l-SI" noProof="0" smtClean="0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0BEE2E-0F42-48B6-A156-998483A24AEE}" type="slidenum">
              <a:rPr lang="sl-SI" alt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89684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F305F0-7C58-4575-B6F5-DC508AFC4F52}" type="slidenum">
              <a:rPr lang="sl-SI" alt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26619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9DB2B7-FA4D-45B0-BE1B-CA3C90838E76}" type="slidenum">
              <a:rPr lang="sl-SI" alt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87811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l-SI" smtClean="0"/>
              <a:t>Kliknite, če želite urediti slog podnaslova matrice</a:t>
            </a:r>
            <a:endParaRPr lang="sl-S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9656AB-652F-44C9-AFD6-3BB7723C6707}" type="slidenum">
              <a:rPr lang="sl-SI" alt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62327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D4FEC8-CD62-434F-A713-4DF39969B3A8}" type="slidenum">
              <a:rPr lang="sl-SI" alt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793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23444D-BEC3-4581-8341-3ECE6824E4B5}" type="slidenum">
              <a:rPr lang="sl-SI" alt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9939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955C50-4478-48E4-B5BB-A974F71F2B9C}" type="slidenum">
              <a:rPr lang="sl-SI" alt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98021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421F5A-E66C-4DC0-9BE6-A275BAC9860C}" type="slidenum">
              <a:rPr lang="sl-SI" alt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30978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B70DE6-14AE-4C87-A00A-6292ED75008E}" type="slidenum">
              <a:rPr lang="sl-SI" alt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57820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02E50A-8E6E-455A-B56A-DC5353686A64}" type="slidenum">
              <a:rPr lang="sl-SI" alt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50627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7A35BC-0370-48D0-8B57-419C40410FB2}" type="slidenum">
              <a:rPr lang="sl-SI" alt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67201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23444D-BEC3-4581-8341-3ECE6824E4B5}" type="slidenum">
              <a:rPr lang="sl-SI" alt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25606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l-SI" noProof="0" smtClean="0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0BEE2E-0F42-48B6-A156-998483A24AEE}" type="slidenum">
              <a:rPr lang="sl-SI" alt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6901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F305F0-7C58-4575-B6F5-DC508AFC4F52}" type="slidenum">
              <a:rPr lang="sl-SI" alt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33011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9DB2B7-FA4D-45B0-BE1B-CA3C90838E76}" type="slidenum">
              <a:rPr lang="sl-SI" alt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72803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l-SI" smtClean="0"/>
              <a:t>Kliknite, če želite urediti slog podnaslova matrice</a:t>
            </a:r>
            <a:endParaRPr lang="sl-S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9656AB-652F-44C9-AFD6-3BB7723C6707}" type="slidenum">
              <a:rPr lang="sl-SI" alt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499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l-SI" noProof="0" smtClean="0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0BEE2E-0F42-48B6-A156-998483A24AEE}" type="slidenum">
              <a:rPr lang="sl-SI" alt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43029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D4FEC8-CD62-434F-A713-4DF39969B3A8}" type="slidenum">
              <a:rPr lang="sl-SI" alt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1683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955C50-4478-48E4-B5BB-A974F71F2B9C}" type="slidenum">
              <a:rPr lang="sl-SI" alt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9649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421F5A-E66C-4DC0-9BE6-A275BAC9860C}" type="slidenum">
              <a:rPr lang="sl-SI" alt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87028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B70DE6-14AE-4C87-A00A-6292ED75008E}" type="slidenum">
              <a:rPr lang="sl-SI" alt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5292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02E50A-8E6E-455A-B56A-DC5353686A64}" type="slidenum">
              <a:rPr lang="sl-SI" alt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80490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7A35BC-0370-48D0-8B57-419C40410FB2}" type="slidenum">
              <a:rPr lang="sl-SI" alt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67484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23444D-BEC3-4581-8341-3ECE6824E4B5}" type="slidenum">
              <a:rPr lang="sl-SI" alt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9664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l-SI" noProof="0" smtClean="0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0BEE2E-0F42-48B6-A156-998483A24AEE}" type="slidenum">
              <a:rPr lang="sl-SI" alt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38383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F305F0-7C58-4575-B6F5-DC508AFC4F52}" type="slidenum">
              <a:rPr lang="sl-SI" alt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6656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9DB2B7-FA4D-45B0-BE1B-CA3C90838E76}" type="slidenum">
              <a:rPr lang="sl-SI" alt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359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 smtClean="0"/>
              <a:t>Kliknite, če želite urediti slog naslova matrice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 smtClean="0"/>
              <a:t>Kliknite, če želite urediti sloge besedila matrice</a:t>
            </a:r>
          </a:p>
          <a:p>
            <a:pPr lvl="1"/>
            <a:r>
              <a:rPr lang="sl-SI" altLang="sl-SI" smtClean="0"/>
              <a:t>Druga raven</a:t>
            </a:r>
          </a:p>
          <a:p>
            <a:pPr lvl="2"/>
            <a:r>
              <a:rPr lang="sl-SI" altLang="sl-SI" smtClean="0"/>
              <a:t>Tretja raven</a:t>
            </a:r>
          </a:p>
          <a:p>
            <a:pPr lvl="3"/>
            <a:r>
              <a:rPr lang="sl-SI" altLang="sl-SI" smtClean="0"/>
              <a:t>Četrta raven</a:t>
            </a:r>
          </a:p>
          <a:p>
            <a:pPr lvl="4"/>
            <a:r>
              <a:rPr lang="sl-SI" altLang="sl-SI" smtClean="0"/>
              <a:t>Peta raven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EB35A7-985E-40F2-ACA8-B7783E1A862F}" type="slidenum">
              <a:rPr lang="sl-SI" altLang="sl-SI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269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 smtClean="0"/>
              <a:t>Kliknite, če želite urediti slog naslova matrice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 smtClean="0"/>
              <a:t>Kliknite, če želite urediti sloge besedila matrice</a:t>
            </a:r>
          </a:p>
          <a:p>
            <a:pPr lvl="1"/>
            <a:r>
              <a:rPr lang="sl-SI" altLang="sl-SI" smtClean="0"/>
              <a:t>Druga raven</a:t>
            </a:r>
          </a:p>
          <a:p>
            <a:pPr lvl="2"/>
            <a:r>
              <a:rPr lang="sl-SI" altLang="sl-SI" smtClean="0"/>
              <a:t>Tretja raven</a:t>
            </a:r>
          </a:p>
          <a:p>
            <a:pPr lvl="3"/>
            <a:r>
              <a:rPr lang="sl-SI" altLang="sl-SI" smtClean="0"/>
              <a:t>Četrta raven</a:t>
            </a:r>
          </a:p>
          <a:p>
            <a:pPr lvl="4"/>
            <a:r>
              <a:rPr lang="sl-SI" altLang="sl-SI" smtClean="0"/>
              <a:t>Peta raven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EB35A7-985E-40F2-ACA8-B7783E1A862F}" type="slidenum">
              <a:rPr lang="sl-SI" altLang="sl-SI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794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 smtClean="0"/>
              <a:t>Kliknite, če želite urediti slog naslova matrice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 smtClean="0"/>
              <a:t>Kliknite, če želite urediti sloge besedila matrice</a:t>
            </a:r>
          </a:p>
          <a:p>
            <a:pPr lvl="1"/>
            <a:r>
              <a:rPr lang="sl-SI" altLang="sl-SI" smtClean="0"/>
              <a:t>Druga raven</a:t>
            </a:r>
          </a:p>
          <a:p>
            <a:pPr lvl="2"/>
            <a:r>
              <a:rPr lang="sl-SI" altLang="sl-SI" smtClean="0"/>
              <a:t>Tretja raven</a:t>
            </a:r>
          </a:p>
          <a:p>
            <a:pPr lvl="3"/>
            <a:r>
              <a:rPr lang="sl-SI" altLang="sl-SI" smtClean="0"/>
              <a:t>Četrta raven</a:t>
            </a:r>
          </a:p>
          <a:p>
            <a:pPr lvl="4"/>
            <a:r>
              <a:rPr lang="sl-SI" altLang="sl-SI" smtClean="0"/>
              <a:t>Peta raven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EB35A7-985E-40F2-ACA8-B7783E1A862F}" type="slidenum">
              <a:rPr lang="sl-SI" altLang="sl-SI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403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 smtClean="0"/>
              <a:t>Kliknite, če želite urediti slog naslova matrice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 smtClean="0"/>
              <a:t>Kliknite, če želite urediti sloge besedila matrice</a:t>
            </a:r>
          </a:p>
          <a:p>
            <a:pPr lvl="1"/>
            <a:r>
              <a:rPr lang="sl-SI" altLang="sl-SI" smtClean="0"/>
              <a:t>Druga raven</a:t>
            </a:r>
          </a:p>
          <a:p>
            <a:pPr lvl="2"/>
            <a:r>
              <a:rPr lang="sl-SI" altLang="sl-SI" smtClean="0"/>
              <a:t>Tretja raven</a:t>
            </a:r>
          </a:p>
          <a:p>
            <a:pPr lvl="3"/>
            <a:r>
              <a:rPr lang="sl-SI" altLang="sl-SI" smtClean="0"/>
              <a:t>Četrta raven</a:t>
            </a:r>
          </a:p>
          <a:p>
            <a:pPr lvl="4"/>
            <a:r>
              <a:rPr lang="sl-SI" altLang="sl-SI" smtClean="0"/>
              <a:t>Peta raven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EB35A7-985E-40F2-ACA8-B7783E1A862F}" type="slidenum">
              <a:rPr lang="sl-SI" altLang="sl-SI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709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 smtClean="0"/>
              <a:t>Kliknite, če želite urediti slog naslova matrice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 smtClean="0"/>
              <a:t>Kliknite, če želite urediti sloge besedila matrice</a:t>
            </a:r>
          </a:p>
          <a:p>
            <a:pPr lvl="1"/>
            <a:r>
              <a:rPr lang="sl-SI" altLang="sl-SI" smtClean="0"/>
              <a:t>Druga raven</a:t>
            </a:r>
          </a:p>
          <a:p>
            <a:pPr lvl="2"/>
            <a:r>
              <a:rPr lang="sl-SI" altLang="sl-SI" smtClean="0"/>
              <a:t>Tretja raven</a:t>
            </a:r>
          </a:p>
          <a:p>
            <a:pPr lvl="3"/>
            <a:r>
              <a:rPr lang="sl-SI" altLang="sl-SI" smtClean="0"/>
              <a:t>Četrta raven</a:t>
            </a:r>
          </a:p>
          <a:p>
            <a:pPr lvl="4"/>
            <a:r>
              <a:rPr lang="sl-SI" altLang="sl-SI" smtClean="0"/>
              <a:t>Peta raven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EB35A7-985E-40F2-ACA8-B7783E1A862F}" type="slidenum">
              <a:rPr lang="sl-SI" altLang="sl-SI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571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 smtClean="0"/>
              <a:t>Kliknite, če želite urediti slog naslova matrice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 smtClean="0"/>
              <a:t>Kliknite, če želite urediti sloge besedila matrice</a:t>
            </a:r>
          </a:p>
          <a:p>
            <a:pPr lvl="1"/>
            <a:r>
              <a:rPr lang="sl-SI" altLang="sl-SI" smtClean="0"/>
              <a:t>Druga raven</a:t>
            </a:r>
          </a:p>
          <a:p>
            <a:pPr lvl="2"/>
            <a:r>
              <a:rPr lang="sl-SI" altLang="sl-SI" smtClean="0"/>
              <a:t>Tretja raven</a:t>
            </a:r>
          </a:p>
          <a:p>
            <a:pPr lvl="3"/>
            <a:r>
              <a:rPr lang="sl-SI" altLang="sl-SI" smtClean="0"/>
              <a:t>Četrta raven</a:t>
            </a:r>
          </a:p>
          <a:p>
            <a:pPr lvl="4"/>
            <a:r>
              <a:rPr lang="sl-SI" altLang="sl-SI" smtClean="0"/>
              <a:t>Peta raven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EB35A7-985E-40F2-ACA8-B7783E1A862F}" type="slidenum">
              <a:rPr lang="sl-SI" altLang="sl-SI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435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 smtClean="0"/>
              <a:t>Kliknite, če želite urediti slog naslova matrice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 smtClean="0"/>
              <a:t>Kliknite, če želite urediti sloge besedila matrice</a:t>
            </a:r>
          </a:p>
          <a:p>
            <a:pPr lvl="1"/>
            <a:r>
              <a:rPr lang="sl-SI" altLang="sl-SI" smtClean="0"/>
              <a:t>Druga raven</a:t>
            </a:r>
          </a:p>
          <a:p>
            <a:pPr lvl="2"/>
            <a:r>
              <a:rPr lang="sl-SI" altLang="sl-SI" smtClean="0"/>
              <a:t>Tretja raven</a:t>
            </a:r>
          </a:p>
          <a:p>
            <a:pPr lvl="3"/>
            <a:r>
              <a:rPr lang="sl-SI" altLang="sl-SI" smtClean="0"/>
              <a:t>Četrta raven</a:t>
            </a:r>
          </a:p>
          <a:p>
            <a:pPr lvl="4"/>
            <a:r>
              <a:rPr lang="sl-SI" altLang="sl-SI" smtClean="0"/>
              <a:t>Peta raven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EB35A7-985E-40F2-ACA8-B7783E1A862F}" type="slidenum">
              <a:rPr lang="sl-SI" altLang="sl-SI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648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 smtClean="0"/>
              <a:t>Kliknite, če želite urediti slog naslova matrice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 smtClean="0"/>
              <a:t>Kliknite, če želite urediti sloge besedila matrice</a:t>
            </a:r>
          </a:p>
          <a:p>
            <a:pPr lvl="1"/>
            <a:r>
              <a:rPr lang="sl-SI" altLang="sl-SI" smtClean="0"/>
              <a:t>Druga raven</a:t>
            </a:r>
          </a:p>
          <a:p>
            <a:pPr lvl="2"/>
            <a:r>
              <a:rPr lang="sl-SI" altLang="sl-SI" smtClean="0"/>
              <a:t>Tretja raven</a:t>
            </a:r>
          </a:p>
          <a:p>
            <a:pPr lvl="3"/>
            <a:r>
              <a:rPr lang="sl-SI" altLang="sl-SI" smtClean="0"/>
              <a:t>Četrta raven</a:t>
            </a:r>
          </a:p>
          <a:p>
            <a:pPr lvl="4"/>
            <a:r>
              <a:rPr lang="sl-SI" altLang="sl-SI" smtClean="0"/>
              <a:t>Peta raven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EB35A7-985E-40F2-ACA8-B7783E1A862F}" type="slidenum">
              <a:rPr lang="sl-SI" altLang="sl-SI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920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 smtClean="0"/>
              <a:t>Kliknite, če želite urediti slog naslova matrice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 smtClean="0"/>
              <a:t>Kliknite, če želite urediti sloge besedila matrice</a:t>
            </a:r>
          </a:p>
          <a:p>
            <a:pPr lvl="1"/>
            <a:r>
              <a:rPr lang="sl-SI" altLang="sl-SI" smtClean="0"/>
              <a:t>Druga raven</a:t>
            </a:r>
          </a:p>
          <a:p>
            <a:pPr lvl="2"/>
            <a:r>
              <a:rPr lang="sl-SI" altLang="sl-SI" smtClean="0"/>
              <a:t>Tretja raven</a:t>
            </a:r>
          </a:p>
          <a:p>
            <a:pPr lvl="3"/>
            <a:r>
              <a:rPr lang="sl-SI" altLang="sl-SI" smtClean="0"/>
              <a:t>Četrta raven</a:t>
            </a:r>
          </a:p>
          <a:p>
            <a:pPr lvl="4"/>
            <a:r>
              <a:rPr lang="sl-SI" altLang="sl-SI" smtClean="0"/>
              <a:t>Peta raven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EB35A7-985E-40F2-ACA8-B7783E1A862F}" type="slidenum">
              <a:rPr lang="sl-SI" altLang="sl-SI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891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0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351088" y="1628776"/>
            <a:ext cx="7772400" cy="1470025"/>
          </a:xfrm>
        </p:spPr>
        <p:txBody>
          <a:bodyPr/>
          <a:lstStyle/>
          <a:p>
            <a:pPr eaLnBrk="1" hangingPunct="1"/>
            <a:r>
              <a:rPr lang="sl-SI" altLang="sl-SI" sz="7200" b="1">
                <a:solidFill>
                  <a:srgbClr val="CC0000"/>
                </a:solidFill>
                <a:latin typeface="Tw Cen MT Condensed Extra Bold" panose="020B0803020202020204" pitchFamily="34" charset="-18"/>
              </a:rPr>
              <a:t>JUŽNA AFRIKA</a:t>
            </a:r>
          </a:p>
        </p:txBody>
      </p:sp>
      <p:pic>
        <p:nvPicPr>
          <p:cNvPr id="2051" name="Picture 5" descr="juzna_afrik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169" y="3404287"/>
            <a:ext cx="2662238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26594" y="282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304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Označba mesta vsebine 2"/>
          <p:cNvSpPr>
            <a:spLocks noGrp="1"/>
          </p:cNvSpPr>
          <p:nvPr>
            <p:ph idx="1"/>
          </p:nvPr>
        </p:nvSpPr>
        <p:spPr>
          <a:xfrm>
            <a:off x="1981200" y="476251"/>
            <a:ext cx="8229600" cy="5649913"/>
          </a:xfrm>
        </p:spPr>
        <p:txBody>
          <a:bodyPr/>
          <a:lstStyle/>
          <a:p>
            <a:r>
              <a:rPr lang="sl-SI" altLang="sl-SI" b="1" smtClean="0">
                <a:solidFill>
                  <a:srgbClr val="C00000"/>
                </a:solidFill>
              </a:rPr>
              <a:t>LEGA:</a:t>
            </a:r>
          </a:p>
          <a:p>
            <a:r>
              <a:rPr lang="sl-SI" altLang="sl-SI" b="1" smtClean="0">
                <a:solidFill>
                  <a:srgbClr val="C00000"/>
                </a:solidFill>
              </a:rPr>
              <a:t>POVRŠJE:</a:t>
            </a:r>
          </a:p>
        </p:txBody>
      </p:sp>
      <p:pic>
        <p:nvPicPr>
          <p:cNvPr id="3075" name="Slika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7" r="3947"/>
          <a:stretch>
            <a:fillRect/>
          </a:stretch>
        </p:blipFill>
        <p:spPr bwMode="auto">
          <a:xfrm>
            <a:off x="3719514" y="1814514"/>
            <a:ext cx="6264275" cy="504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78989" y="2309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570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altLang="sl-SI" sz="3200"/>
              <a:t/>
            </a:r>
            <a:br>
              <a:rPr lang="sl-SI" altLang="sl-SI" sz="3200"/>
            </a:br>
            <a:r>
              <a:rPr lang="sl-SI" altLang="sl-SI" sz="3200"/>
              <a:t/>
            </a:r>
            <a:br>
              <a:rPr lang="sl-SI" altLang="sl-SI" sz="3200"/>
            </a:br>
            <a:r>
              <a:rPr lang="sl-SI" altLang="sl-SI" sz="3600" b="1">
                <a:solidFill>
                  <a:srgbClr val="CC0000"/>
                </a:solidFill>
              </a:rPr>
              <a:t>PODNEBJE:</a:t>
            </a:r>
            <a:r>
              <a:rPr lang="sl-SI" altLang="sl-SI" sz="3600" b="1"/>
              <a:t/>
            </a:r>
            <a:br>
              <a:rPr lang="sl-SI" altLang="sl-SI" sz="3600" b="1"/>
            </a:br>
            <a:endParaRPr lang="sl-SI" altLang="sl-SI" sz="3600" b="1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sl-SI" altLang="sl-SI" sz="2400"/>
              <a:t> </a:t>
            </a:r>
            <a:r>
              <a:rPr lang="sl-SI" altLang="sl-SI" sz="2400">
                <a:solidFill>
                  <a:srgbClr val="CC0000"/>
                </a:solidFill>
              </a:rPr>
              <a:t>sredozemsko</a:t>
            </a:r>
            <a:r>
              <a:rPr lang="sl-SI" altLang="sl-SI" sz="2400"/>
              <a:t> (Cape Town) - južno sadje, vinska trta</a:t>
            </a:r>
          </a:p>
          <a:p>
            <a:pPr eaLnBrk="1" hangingPunct="1"/>
            <a:r>
              <a:rPr lang="sl-SI" altLang="sl-SI" sz="2400"/>
              <a:t> </a:t>
            </a:r>
            <a:r>
              <a:rPr lang="sl-SI" altLang="sl-SI" sz="2400">
                <a:solidFill>
                  <a:srgbClr val="CC0000"/>
                </a:solidFill>
              </a:rPr>
              <a:t>vlažno subtropsko podnebje</a:t>
            </a:r>
            <a:r>
              <a:rPr lang="sl-SI" altLang="sl-SI" sz="2400"/>
              <a:t> (Johannesburg) </a:t>
            </a:r>
          </a:p>
          <a:p>
            <a:pPr eaLnBrk="1" hangingPunct="1"/>
            <a:r>
              <a:rPr lang="sl-SI" altLang="sl-SI" sz="2400"/>
              <a:t> </a:t>
            </a:r>
            <a:r>
              <a:rPr lang="sl-SI" altLang="sl-SI" sz="2400">
                <a:solidFill>
                  <a:srgbClr val="CC0000"/>
                </a:solidFill>
              </a:rPr>
              <a:t>polpuščavsko</a:t>
            </a:r>
            <a:r>
              <a:rPr lang="sl-SI" altLang="sl-SI" sz="2400"/>
              <a:t> (Kalahari)</a:t>
            </a:r>
          </a:p>
          <a:p>
            <a:pPr eaLnBrk="1" hangingPunct="1"/>
            <a:r>
              <a:rPr lang="sl-SI" altLang="sl-SI" sz="2400"/>
              <a:t> </a:t>
            </a:r>
            <a:r>
              <a:rPr lang="sl-SI" altLang="sl-SI" sz="2400">
                <a:solidFill>
                  <a:srgbClr val="CC0000"/>
                </a:solidFill>
              </a:rPr>
              <a:t>puščavsko</a:t>
            </a:r>
            <a:r>
              <a:rPr lang="sl-SI" altLang="sl-SI" sz="2400"/>
              <a:t> (Namib) </a:t>
            </a:r>
          </a:p>
        </p:txBody>
      </p:sp>
      <p:pic>
        <p:nvPicPr>
          <p:cNvPr id="4100" name="Picture 7" descr="cape-tow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76" y="3473450"/>
            <a:ext cx="5508625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59546" y="4469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676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60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slov 1"/>
          <p:cNvSpPr>
            <a:spLocks noGrp="1"/>
          </p:cNvSpPr>
          <p:nvPr>
            <p:ph type="title"/>
          </p:nvPr>
        </p:nvSpPr>
        <p:spPr>
          <a:xfrm>
            <a:off x="2365375" y="427038"/>
            <a:ext cx="8229600" cy="1143000"/>
          </a:xfrm>
        </p:spPr>
        <p:txBody>
          <a:bodyPr/>
          <a:lstStyle/>
          <a:p>
            <a:pPr eaLnBrk="1" hangingPunct="1"/>
            <a:r>
              <a:rPr lang="sl-SI" altLang="sl-SI" sz="3600" b="1">
                <a:solidFill>
                  <a:srgbClr val="CC0000"/>
                </a:solidFill>
              </a:rPr>
              <a:t>POSELITEV</a:t>
            </a:r>
          </a:p>
        </p:txBody>
      </p:sp>
      <p:pic>
        <p:nvPicPr>
          <p:cNvPr id="5123" name="Označba mesta vsebine 4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51088" y="1471613"/>
            <a:ext cx="3168650" cy="4654550"/>
          </a:xfrm>
        </p:spPr>
      </p:pic>
      <p:sp>
        <p:nvSpPr>
          <p:cNvPr id="5124" name="Označba mesta vsebine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l-SI" altLang="sl-SI" smtClean="0"/>
          </a:p>
        </p:txBody>
      </p:sp>
      <p:pic>
        <p:nvPicPr>
          <p:cNvPr id="5125" name="Slika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188" y="1471613"/>
            <a:ext cx="4418012" cy="299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54194" y="4902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331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slov 1"/>
          <p:cNvSpPr>
            <a:spLocks noGrp="1"/>
          </p:cNvSpPr>
          <p:nvPr>
            <p:ph type="title"/>
          </p:nvPr>
        </p:nvSpPr>
        <p:spPr>
          <a:xfrm>
            <a:off x="2495550" y="433389"/>
            <a:ext cx="7791450" cy="706437"/>
          </a:xfrm>
        </p:spPr>
        <p:txBody>
          <a:bodyPr/>
          <a:lstStyle/>
          <a:p>
            <a:pPr algn="l" eaLnBrk="1" hangingPunct="1"/>
            <a:r>
              <a:rPr lang="sl-SI" altLang="sl-SI" sz="3200" b="1">
                <a:solidFill>
                  <a:srgbClr val="CC0000"/>
                </a:solidFill>
              </a:rPr>
              <a:t>Od 17. stol. Nizozemci = BURI </a:t>
            </a:r>
          </a:p>
        </p:txBody>
      </p:sp>
      <p:sp>
        <p:nvSpPr>
          <p:cNvPr id="6147" name="Označba mesta vsebine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sl-SI" altLang="sl-SI" smtClean="0"/>
          </a:p>
        </p:txBody>
      </p:sp>
      <p:sp>
        <p:nvSpPr>
          <p:cNvPr id="6148" name="Označba mesta vsebine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l-SI" altLang="sl-SI" smtClean="0"/>
          </a:p>
        </p:txBody>
      </p:sp>
      <p:pic>
        <p:nvPicPr>
          <p:cNvPr id="6149" name="Slika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1295400"/>
            <a:ext cx="6923088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68000" y="1770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417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8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9"/>
          <p:cNvSpPr>
            <a:spLocks noGrp="1" noChangeArrowheads="1"/>
          </p:cNvSpPr>
          <p:nvPr>
            <p:ph type="title"/>
          </p:nvPr>
        </p:nvSpPr>
        <p:spPr>
          <a:xfrm>
            <a:off x="1819318" y="278609"/>
            <a:ext cx="6072531" cy="1143000"/>
          </a:xfrm>
        </p:spPr>
        <p:txBody>
          <a:bodyPr/>
          <a:lstStyle/>
          <a:p>
            <a:pPr eaLnBrk="1" hangingPunct="1"/>
            <a:r>
              <a:rPr lang="sl-SI" altLang="sl-SI" sz="3600" b="1">
                <a:solidFill>
                  <a:srgbClr val="CC0000"/>
                </a:solidFill>
              </a:rPr>
              <a:t>RUDE</a:t>
            </a:r>
          </a:p>
        </p:txBody>
      </p:sp>
      <p:pic>
        <p:nvPicPr>
          <p:cNvPr id="7171" name="Picture 4" descr="mine_workers_at_nfc_africa_mining_shaft_at_chimbishi_credit_christian_aid_david_rose4_frontpage"/>
          <p:cNvPicPr>
            <a:picLocks noChangeAspect="1" noChangeArrowheads="1"/>
          </p:cNvPicPr>
          <p:nvPr>
            <p:ph type="body"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9157" y="2333410"/>
            <a:ext cx="5106988" cy="3311525"/>
          </a:xfrm>
          <a:noFill/>
        </p:spPr>
      </p:pic>
      <p:sp>
        <p:nvSpPr>
          <p:cNvPr id="7172" name="Rectangle 10"/>
          <p:cNvSpPr>
            <a:spLocks noGrp="1" noChangeArrowheads="1"/>
          </p:cNvSpPr>
          <p:nvPr>
            <p:ph type="body" sz="half" idx="2"/>
          </p:nvPr>
        </p:nvSpPr>
        <p:spPr>
          <a:xfrm>
            <a:off x="6629400" y="1844675"/>
            <a:ext cx="4038600" cy="4641850"/>
          </a:xfrm>
        </p:spPr>
        <p:txBody>
          <a:bodyPr/>
          <a:lstStyle/>
          <a:p>
            <a:pPr eaLnBrk="1" hangingPunct="1"/>
            <a:r>
              <a:rPr lang="sl-SI" altLang="sl-SI" sz="3200" dirty="0"/>
              <a:t>izjemna bogastva!</a:t>
            </a:r>
          </a:p>
          <a:p>
            <a:pPr eaLnBrk="1" hangingPunct="1">
              <a:buFontTx/>
              <a:buNone/>
            </a:pPr>
            <a:endParaRPr lang="sl-SI" altLang="sl-SI" sz="3200" dirty="0"/>
          </a:p>
          <a:p>
            <a:pPr eaLnBrk="1" hangingPunct="1"/>
            <a:r>
              <a:rPr lang="sl-SI" altLang="sl-SI" sz="3200" dirty="0"/>
              <a:t>barvne kovine, </a:t>
            </a:r>
          </a:p>
          <a:p>
            <a:pPr eaLnBrk="1" hangingPunct="1">
              <a:buFontTx/>
              <a:buNone/>
            </a:pPr>
            <a:r>
              <a:rPr lang="sl-SI" altLang="sl-SI" sz="3200" dirty="0"/>
              <a:t>	zlato, diamanti</a:t>
            </a:r>
          </a:p>
          <a:p>
            <a:pPr eaLnBrk="1" hangingPunct="1">
              <a:buFontTx/>
              <a:buNone/>
            </a:pPr>
            <a:endParaRPr lang="sl-SI" altLang="sl-SI" sz="3200" dirty="0"/>
          </a:p>
        </p:txBody>
      </p:sp>
      <p:pic>
        <p:nvPicPr>
          <p:cNvPr id="4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40346" y="4304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418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altLang="sl-SI" smtClean="0"/>
          </a:p>
        </p:txBody>
      </p:sp>
      <p:pic>
        <p:nvPicPr>
          <p:cNvPr id="8195" name="Označba mesta vsebine 4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00" t="7304"/>
          <a:stretch>
            <a:fillRect/>
          </a:stretch>
        </p:blipFill>
        <p:spPr>
          <a:xfrm>
            <a:off x="2640014" y="549276"/>
            <a:ext cx="6696075" cy="5668963"/>
          </a:xfrm>
        </p:spPr>
      </p:pic>
      <p:pic>
        <p:nvPicPr>
          <p:cNvPr id="3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45579" y="16743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55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"/>
          <p:cNvSpPr>
            <a:spLocks noGrp="1" noChangeArrowheads="1"/>
          </p:cNvSpPr>
          <p:nvPr>
            <p:ph type="title"/>
          </p:nvPr>
        </p:nvSpPr>
        <p:spPr>
          <a:xfrm>
            <a:off x="2135188" y="476250"/>
            <a:ext cx="8229600" cy="850900"/>
          </a:xfrm>
        </p:spPr>
        <p:txBody>
          <a:bodyPr/>
          <a:lstStyle/>
          <a:p>
            <a:pPr algn="l" eaLnBrk="1" hangingPunct="1"/>
            <a:r>
              <a:rPr lang="sl-SI" altLang="sl-SI" sz="3600" b="1">
                <a:solidFill>
                  <a:srgbClr val="CC0000"/>
                </a:solidFill>
              </a:rPr>
              <a:t>APARTHEID</a:t>
            </a:r>
          </a:p>
        </p:txBody>
      </p:sp>
      <p:sp>
        <p:nvSpPr>
          <p:cNvPr id="10243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1981200" y="1600201"/>
            <a:ext cx="49784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sl-SI" altLang="sl-SI" sz="2400"/>
              <a:t>uradna politika JAR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sl-SI" altLang="sl-SI" sz="2400"/>
              <a:t>    1948-1994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sl-SI" altLang="sl-SI" sz="1200"/>
          </a:p>
          <a:p>
            <a:pPr eaLnBrk="1" hangingPunct="1">
              <a:lnSpc>
                <a:spcPct val="90000"/>
              </a:lnSpc>
            </a:pPr>
            <a:r>
              <a:rPr lang="sl-SI" altLang="sl-SI" sz="2400"/>
              <a:t>rasno ločevanje, zatiranje, izkoriščanje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sl-SI" altLang="sl-SI" sz="1000"/>
          </a:p>
          <a:p>
            <a:pPr eaLnBrk="1" hangingPunct="1">
              <a:lnSpc>
                <a:spcPct val="90000"/>
              </a:lnSpc>
            </a:pPr>
            <a:r>
              <a:rPr lang="sl-SI" altLang="sl-SI" sz="2400"/>
              <a:t>bela rasa je razpolagala z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sl-SI" altLang="sl-SI" sz="2400"/>
              <a:t>	večino zemlje, bogastva, denarja, pravic…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sl-SI" altLang="sl-SI" sz="2400"/>
          </a:p>
        </p:txBody>
      </p:sp>
      <p:pic>
        <p:nvPicPr>
          <p:cNvPr id="10244" name="Slika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8" y="3500439"/>
            <a:ext cx="4068762" cy="310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Slika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7026" y="1196975"/>
            <a:ext cx="2417763" cy="147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26876" y="679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786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2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altLang="sl-SI" smtClean="0"/>
          </a:p>
        </p:txBody>
      </p:sp>
      <p:sp>
        <p:nvSpPr>
          <p:cNvPr id="11267" name="Označba mesta vsebine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sl-SI" altLang="sl-SI" dirty="0" smtClean="0"/>
          </a:p>
        </p:txBody>
      </p:sp>
      <p:sp>
        <p:nvSpPr>
          <p:cNvPr id="11268" name="Označba mesta vsebine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l-SI" altLang="sl-SI" smtClean="0"/>
          </a:p>
        </p:txBody>
      </p:sp>
      <p:pic>
        <p:nvPicPr>
          <p:cNvPr id="11269" name="Slika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76288"/>
            <a:ext cx="9448800" cy="531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80822" y="754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850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3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rivzeti načrt">
  <a:themeElements>
    <a:clrScheme name="Privzeti načr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ivzeti načr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ivzeti načr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Privzeti načrt">
  <a:themeElements>
    <a:clrScheme name="Privzeti načr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ivzeti načr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ivzeti načr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Privzeti načrt">
  <a:themeElements>
    <a:clrScheme name="Privzeti načr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ivzeti načr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ivzeti načr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Privzeti načrt">
  <a:themeElements>
    <a:clrScheme name="Privzeti načr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ivzeti načr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ivzeti načr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Privzeti načrt">
  <a:themeElements>
    <a:clrScheme name="Privzeti načr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ivzeti načr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ivzeti načr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Privzeti načrt">
  <a:themeElements>
    <a:clrScheme name="Privzeti načr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ivzeti načr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ivzeti načr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Privzeti načrt">
  <a:themeElements>
    <a:clrScheme name="Privzeti načr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ivzeti načr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ivzeti načr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8_Privzeti načrt">
  <a:themeElements>
    <a:clrScheme name="Privzeti načr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ivzeti načr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ivzeti načr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9_Privzeti načrt">
  <a:themeElements>
    <a:clrScheme name="Privzeti načr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ivzeti načr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ivzeti načr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68</Words>
  <Application>Microsoft Office PowerPoint</Application>
  <PresentationFormat>Širokozaslonsko</PresentationFormat>
  <Paragraphs>23</Paragraphs>
  <Slides>9</Slides>
  <Notes>0</Notes>
  <HiddenSlides>0</HiddenSlides>
  <MMClips>9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9</vt:i4>
      </vt:variant>
      <vt:variant>
        <vt:lpstr>Naslovi diapozitivov</vt:lpstr>
      </vt:variant>
      <vt:variant>
        <vt:i4>9</vt:i4>
      </vt:variant>
    </vt:vector>
  </HeadingPairs>
  <TitlesOfParts>
    <vt:vector size="21" baseType="lpstr">
      <vt:lpstr>Arial</vt:lpstr>
      <vt:lpstr>Calibri</vt:lpstr>
      <vt:lpstr>Tw Cen MT Condensed Extra Bold</vt:lpstr>
      <vt:lpstr>Privzeti načrt</vt:lpstr>
      <vt:lpstr>1_Privzeti načrt</vt:lpstr>
      <vt:lpstr>2_Privzeti načrt</vt:lpstr>
      <vt:lpstr>3_Privzeti načrt</vt:lpstr>
      <vt:lpstr>4_Privzeti načrt</vt:lpstr>
      <vt:lpstr>5_Privzeti načrt</vt:lpstr>
      <vt:lpstr>6_Privzeti načrt</vt:lpstr>
      <vt:lpstr>8_Privzeti načrt</vt:lpstr>
      <vt:lpstr>9_Privzeti načrt</vt:lpstr>
      <vt:lpstr>JUŽNA AFRIKA</vt:lpstr>
      <vt:lpstr>PowerPointova predstavitev</vt:lpstr>
      <vt:lpstr>  PODNEBJE: </vt:lpstr>
      <vt:lpstr>POSELITEV</vt:lpstr>
      <vt:lpstr>Od 17. stol. Nizozemci = BURI </vt:lpstr>
      <vt:lpstr>RUDE</vt:lpstr>
      <vt:lpstr>PowerPointova predstavitev</vt:lpstr>
      <vt:lpstr>APARTHEID</vt:lpstr>
      <vt:lpstr>PowerPointova predstavitev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JUŽNA AFRIKA</dc:title>
  <dc:creator>Uporabnik</dc:creator>
  <cp:lastModifiedBy>Uporabnik</cp:lastModifiedBy>
  <cp:revision>7</cp:revision>
  <dcterms:created xsi:type="dcterms:W3CDTF">2020-05-18T12:43:48Z</dcterms:created>
  <dcterms:modified xsi:type="dcterms:W3CDTF">2020-05-18T14:07:06Z</dcterms:modified>
</cp:coreProperties>
</file>