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vyj_CqBN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jaizbira.s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V%C5%A1e%C4%8DKAM-in-GREM-Karierni-center-za-mlade-112181760166746/" TargetMode="External"/><Relationship Id="rId2" Type="http://schemas.openxmlformats.org/officeDocument/2006/relationships/hyperlink" Target="https://www.facebook.com/V%C5%A1e%C4%8DKAM-in-GREM-Karierni-center-za-mlade-112181760166746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112181760166746/videos/658486584711330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undacija-prizma.si/index.php/novice/465-poklicko-kariernega-centra-za-mlade-vabi-na-natecaj?fbclid=IwAR0mXYXfD8Zazhhmzo0PXKZg43F01uh4rCnVCh88FzQmmuN7W32KVf_d3s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rtvslo.si/tv/otroski/izodrom/arhiv/filter?4d=174690893#moda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Tehniški DAN: KARIERNA ORIENTACIJA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dirty="0" smtClean="0"/>
              <a:t>8. razred, 19. maj 2020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654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6258" y="1020651"/>
            <a:ext cx="10396882" cy="1151965"/>
          </a:xfrm>
        </p:spPr>
        <p:txBody>
          <a:bodyPr/>
          <a:lstStyle/>
          <a:p>
            <a:r>
              <a:rPr lang="sl-SI" dirty="0" smtClean="0"/>
              <a:t>Evalvacija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1. Katere vsebine so me najbolj pritegnile?</a:t>
            </a:r>
          </a:p>
          <a:p>
            <a:pPr marL="0" indent="0">
              <a:buNone/>
            </a:pPr>
            <a:r>
              <a:rPr lang="sl-SI" dirty="0" smtClean="0"/>
              <a:t>2. Kaj sem izvedel novega? </a:t>
            </a:r>
          </a:p>
          <a:p>
            <a:pPr marL="0" indent="0">
              <a:buNone/>
            </a:pPr>
            <a:r>
              <a:rPr lang="sl-SI" dirty="0" smtClean="0"/>
              <a:t>3. Kaj me še zanima?</a:t>
            </a:r>
          </a:p>
          <a:p>
            <a:pPr marL="0" indent="0">
              <a:buNone/>
            </a:pPr>
            <a:r>
              <a:rPr lang="sl-SI" dirty="0" smtClean="0"/>
              <a:t>4. Predlogi za delo v okviru razrednih ur „Karierna Orientacija“: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302" y="266419"/>
            <a:ext cx="2295525" cy="1990725"/>
          </a:xfrm>
          <a:prstGeom prst="rect">
            <a:avLst/>
          </a:prstGeom>
        </p:spPr>
      </p:pic>
      <p:pic>
        <p:nvPicPr>
          <p:cNvPr id="6146" name="Picture 2" descr="Vse kar morate vedeti o emoji-jih v 17 točkah - Squalo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6" y="54740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1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  <a:r>
              <a:rPr lang="sl-SI" dirty="0" err="1" smtClean="0"/>
              <a:t>gRADIVO</a:t>
            </a:r>
            <a:r>
              <a:rPr lang="sl-SI" dirty="0" smtClean="0"/>
              <a:t> TD na </a:t>
            </a:r>
            <a:r>
              <a:rPr lang="sl-SI" dirty="0" err="1" smtClean="0"/>
              <a:t>dALJAVO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1. Oglej si kratek prispevek O POKLICIH PRIHODNOSTI: </a:t>
            </a:r>
          </a:p>
          <a:p>
            <a:pPr marL="0" indent="0">
              <a:buNone/>
            </a:pPr>
            <a:r>
              <a:rPr lang="sl-SI" dirty="0" smtClean="0"/>
              <a:t>      </a:t>
            </a: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www.youtube.com/watch?v=fvyj_CqBNAU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PO ogledu napiši kaj si v prispevku izvedel novega in zanimivega.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31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POKLIC: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Poklic </a:t>
            </a:r>
            <a:r>
              <a:rPr lang="sl-SI" dirty="0"/>
              <a:t>je vrsta dela, ki ga opravlja, ga je opravljal ali bi ga lahko opravljal posameznik. Poklic sestavlja niz del, katerih naloge in dolžnosti so si zelo podobne.</a:t>
            </a:r>
          </a:p>
          <a:p>
            <a:r>
              <a:rPr lang="sl-SI" dirty="0"/>
              <a:t>V življenju ne opravljamo le enega poklica. Lahko jih, ne glede na pridobljeno izobrazbo, zamenjamo kar nekaj</a:t>
            </a:r>
            <a:r>
              <a:rPr lang="sl-SI" dirty="0" smtClean="0"/>
              <a:t>.</a:t>
            </a:r>
            <a:endParaRPr lang="sl-SI" dirty="0"/>
          </a:p>
          <a:p>
            <a:r>
              <a:rPr lang="sl-SI" dirty="0"/>
              <a:t>Vedeti moramo, da so poklici živi. Novi poklici se rojevajo, sedanji se spreminjajo in stari umirajo</a:t>
            </a:r>
          </a:p>
        </p:txBody>
      </p:sp>
    </p:spTree>
    <p:extLst>
      <p:ext uri="{BB962C8B-B14F-4D97-AF65-F5344CB8AC3E}">
        <p14:creationId xmlns:p14="http://schemas.microsoft.com/office/powerpoint/2010/main" val="22032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625" y="518374"/>
            <a:ext cx="10396882" cy="1151965"/>
          </a:xfrm>
        </p:spPr>
        <p:txBody>
          <a:bodyPr>
            <a:normAutofit/>
          </a:bodyPr>
          <a:lstStyle/>
          <a:p>
            <a:r>
              <a:rPr lang="sl-SI" sz="3200" dirty="0" smtClean="0"/>
              <a:t>Kaj vpliva na odločitev Kam v srednjo šolo, kaj delati v svoji poklicni karieri?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800" y="1670339"/>
            <a:ext cx="10394707" cy="3704246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Dobro moraš poznati sebe (osebnostne lastnosti, močna področja, šibka področja, sposobnosti, spretnosti, interese, zdravstveno stanje)</a:t>
            </a:r>
          </a:p>
          <a:p>
            <a:r>
              <a:rPr lang="sl-SI" dirty="0" smtClean="0"/>
              <a:t>Informacije o srednješolskih programih in poklicih</a:t>
            </a:r>
          </a:p>
          <a:p>
            <a:r>
              <a:rPr lang="sl-SI" dirty="0" smtClean="0"/>
              <a:t>Mnenje staršev, učiteljev…</a:t>
            </a:r>
          </a:p>
          <a:p>
            <a:r>
              <a:rPr lang="sl-SI" dirty="0">
                <a:hlinkClick r:id="rId2"/>
              </a:rPr>
              <a:t>https://www.mojaizbira.si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smtClean="0"/>
              <a:t>Na spletni strani najdeš vse informacije o srednjih šolah, poklicih in vprašalnike o poznavanju sebe. </a:t>
            </a:r>
          </a:p>
          <a:p>
            <a:pPr marL="0" indent="0">
              <a:buNone/>
            </a:pPr>
            <a:r>
              <a:rPr lang="sl-SI" dirty="0" smtClean="0"/>
              <a:t>NALOGA: Izberi poklic, ki bi ga rad bolje spoznal in pripravi predstavitev  v obliki miselnega  vzorca!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712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MISELNI VZOREC: OPIS POKLICA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7976" y="1970468"/>
            <a:ext cx="10394707" cy="2511561"/>
          </a:xfrm>
        </p:spPr>
        <p:txBody>
          <a:bodyPr>
            <a:normAutofit fontScale="70000" lnSpcReduction="20000"/>
          </a:bodyPr>
          <a:lstStyle/>
          <a:p>
            <a:r>
              <a:rPr lang="sl-SI" dirty="0" smtClean="0"/>
              <a:t>Kratek opis poklica </a:t>
            </a:r>
          </a:p>
          <a:p>
            <a:r>
              <a:rPr lang="sl-SI" dirty="0" smtClean="0"/>
              <a:t>Kaj delavec običajno dela</a:t>
            </a:r>
          </a:p>
          <a:p>
            <a:r>
              <a:rPr lang="sl-SI" dirty="0" smtClean="0"/>
              <a:t>Delovna področja</a:t>
            </a:r>
          </a:p>
          <a:p>
            <a:r>
              <a:rPr lang="sl-SI" dirty="0" smtClean="0"/>
              <a:t>Delovni pripomočki</a:t>
            </a:r>
          </a:p>
          <a:p>
            <a:r>
              <a:rPr lang="sl-SI" dirty="0" smtClean="0"/>
              <a:t>Znanja in spretnosti, ki jih potrebuje</a:t>
            </a:r>
          </a:p>
          <a:p>
            <a:r>
              <a:rPr lang="sl-SI" dirty="0" smtClean="0"/>
              <a:t>Razmere za delo</a:t>
            </a:r>
          </a:p>
          <a:p>
            <a:r>
              <a:rPr lang="sl-SI" dirty="0" smtClean="0"/>
              <a:t>Izobraževalna pot do poklica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469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u="sng" dirty="0" err="1">
                <a:latin typeface="inherit"/>
                <a:hlinkClick r:id="rId2"/>
              </a:rPr>
              <a:t>VšečKAM</a:t>
            </a:r>
            <a:r>
              <a:rPr lang="sl-SI" sz="3600" b="1" u="sng" dirty="0">
                <a:latin typeface="inherit"/>
                <a:hlinkClick r:id="rId2"/>
              </a:rPr>
              <a:t> in GREM - Karierni center za mlade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>
                <a:hlinkClick r:id="rId3"/>
              </a:rPr>
              <a:t>https://www.facebook.com/watch/V%C5%A1e%C4%8DKAM-in-GREM-Karierni-center-za-mlade-112181760166746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Na tej spletni strani veliko zanimivih reči. Ena izmed njih je :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256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Carska vizitka: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685800" y="1558344"/>
            <a:ext cx="10394707" cy="38162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sz="5600" dirty="0" smtClean="0">
              <a:hlinkClick r:id="rId2"/>
            </a:endParaRPr>
          </a:p>
          <a:p>
            <a:pPr marL="0" indent="0">
              <a:buNone/>
            </a:pPr>
            <a:endParaRPr lang="sl-SI" sz="5600" dirty="0">
              <a:hlinkClick r:id="rId2"/>
            </a:endParaRPr>
          </a:p>
          <a:p>
            <a:pPr marL="0" indent="0">
              <a:buNone/>
            </a:pPr>
            <a:r>
              <a:rPr lang="sl-SI" sz="5600" dirty="0" smtClean="0">
                <a:hlinkClick r:id="rId2"/>
              </a:rPr>
              <a:t>https</a:t>
            </a:r>
            <a:r>
              <a:rPr lang="sl-SI" sz="5600" dirty="0">
                <a:hlinkClick r:id="rId2"/>
              </a:rPr>
              <a:t>://www.facebook.com/112181760166746/videos/658486584711330</a:t>
            </a:r>
            <a:r>
              <a:rPr lang="sl-SI" sz="5600" dirty="0" smtClean="0">
                <a:hlinkClick r:id="rId2"/>
              </a:rPr>
              <a:t>/</a:t>
            </a:r>
            <a:endParaRPr lang="sl-SI" sz="5600" dirty="0" smtClean="0"/>
          </a:p>
          <a:p>
            <a:pPr marL="0" indent="0">
              <a:buNone/>
            </a:pPr>
            <a:r>
              <a:rPr lang="sl-SI" sz="5600" dirty="0" smtClean="0">
                <a:solidFill>
                  <a:srgbClr val="606770"/>
                </a:solidFill>
                <a:latin typeface="Helvetica" panose="020B0604020202020204" pitchFamily="34" charset="0"/>
              </a:rPr>
              <a:t>SODELUJ </a:t>
            </a:r>
            <a:r>
              <a:rPr lang="sl-SI" sz="5600" dirty="0">
                <a:solidFill>
                  <a:srgbClr val="606770"/>
                </a:solidFill>
                <a:latin typeface="Helvetica" panose="020B0604020202020204" pitchFamily="34" charset="0"/>
              </a:rPr>
              <a:t>V NAGRADNI IGRI »CARSKA CV VIZITKA«</a:t>
            </a:r>
            <a:r>
              <a:rPr lang="sl-SI" sz="5600" dirty="0"/>
              <a:t/>
            </a:r>
            <a:br>
              <a:rPr lang="sl-SI" sz="5600" dirty="0"/>
            </a:br>
            <a:r>
              <a:rPr lang="sl-SI" sz="5600" dirty="0"/>
              <a:t/>
            </a:r>
            <a:br>
              <a:rPr lang="sl-SI" sz="5600" dirty="0"/>
            </a:br>
            <a:r>
              <a:rPr lang="sl-SI" sz="5600" dirty="0">
                <a:solidFill>
                  <a:srgbClr val="606770"/>
                </a:solidFill>
                <a:latin typeface="Helvetica" panose="020B0604020202020204" pitchFamily="34" charset="0"/>
              </a:rPr>
              <a:t>Si učenec ali dijaki? Pred teboj je prav poseben izziv, za katerega si lahko nagrajen </a:t>
            </a:r>
            <a:r>
              <a:rPr lang="sl-SI" sz="5600" dirty="0">
                <a:solidFill>
                  <a:srgbClr val="606770"/>
                </a:solidFill>
                <a:latin typeface="inherit"/>
              </a:rPr>
              <a:t>🥳</a:t>
            </a:r>
            <a:r>
              <a:rPr lang="sl-SI" sz="5600" dirty="0"/>
              <a:t/>
            </a:r>
            <a:br>
              <a:rPr lang="sl-SI" sz="5600" dirty="0"/>
            </a:br>
            <a:r>
              <a:rPr lang="sl-SI" sz="5600" dirty="0"/>
              <a:t/>
            </a:r>
            <a:br>
              <a:rPr lang="sl-SI" sz="5600" dirty="0"/>
            </a:br>
            <a:r>
              <a:rPr lang="sl-SI" sz="5600" dirty="0">
                <a:solidFill>
                  <a:srgbClr val="606770"/>
                </a:solidFill>
                <a:latin typeface="Helvetica" panose="020B0604020202020204" pitchFamily="34" charset="0"/>
              </a:rPr>
              <a:t>Riši, piši, uporabi računalnik in splet ter si pripravi svojo »CARSKO CV VIZITKO«! </a:t>
            </a:r>
            <a:r>
              <a:rPr lang="sl-SI" sz="5600" dirty="0">
                <a:solidFill>
                  <a:srgbClr val="606770"/>
                </a:solidFill>
                <a:latin typeface="inherit"/>
              </a:rPr>
              <a:t>✍️💻</a:t>
            </a:r>
            <a:r>
              <a:rPr lang="sl-SI" sz="5600" dirty="0"/>
              <a:t/>
            </a:r>
            <a:br>
              <a:rPr lang="sl-SI" sz="5600" dirty="0"/>
            </a:br>
            <a:r>
              <a:rPr lang="sl-SI" sz="5600" dirty="0">
                <a:solidFill>
                  <a:srgbClr val="606770"/>
                </a:solidFill>
                <a:latin typeface="Helvetica" panose="020B0604020202020204" pitchFamily="34" charset="0"/>
              </a:rPr>
              <a:t>Za nasvet ali spodbudo nas lahko pokličeš na brezplačno številko: 080 536 220 </a:t>
            </a:r>
            <a:r>
              <a:rPr lang="sl-SI" sz="5600" dirty="0">
                <a:solidFill>
                  <a:srgbClr val="606770"/>
                </a:solidFill>
                <a:latin typeface="inherit"/>
              </a:rPr>
              <a:t>📲</a:t>
            </a:r>
            <a:r>
              <a:rPr lang="sl-SI" sz="5600" dirty="0"/>
              <a:t/>
            </a:r>
            <a:br>
              <a:rPr lang="sl-SI" sz="5600" dirty="0"/>
            </a:br>
            <a:r>
              <a:rPr lang="sl-SI" sz="5600" dirty="0"/>
              <a:t/>
            </a:r>
            <a:br>
              <a:rPr lang="sl-SI" sz="5600" dirty="0"/>
            </a:br>
            <a:r>
              <a:rPr lang="sl-SI" sz="5600" dirty="0">
                <a:solidFill>
                  <a:srgbClr val="606770"/>
                </a:solidFill>
                <a:latin typeface="inherit"/>
              </a:rPr>
              <a:t>➡️</a:t>
            </a:r>
            <a:r>
              <a:rPr lang="sl-SI" sz="5600" dirty="0">
                <a:solidFill>
                  <a:srgbClr val="606770"/>
                </a:solidFill>
                <a:latin typeface="Helvetica" panose="020B0604020202020204" pitchFamily="34" charset="0"/>
              </a:rPr>
              <a:t>Do 29. maja 2020 pošlji svoj izdelek »CARSKA CV VIZITKA« na elektronski naslov k.vaupotic@fundacija-prizma.si</a:t>
            </a:r>
            <a:r>
              <a:rPr lang="sl-SI" sz="5600" dirty="0"/>
              <a:t/>
            </a:r>
            <a:br>
              <a:rPr lang="sl-SI" sz="5600" dirty="0"/>
            </a:br>
            <a:r>
              <a:rPr lang="sl-SI" sz="5600" dirty="0"/>
              <a:t/>
            </a:r>
            <a:br>
              <a:rPr lang="sl-SI" sz="5600" dirty="0"/>
            </a:br>
            <a:r>
              <a:rPr lang="sl-SI" sz="5600" dirty="0">
                <a:solidFill>
                  <a:srgbClr val="606770"/>
                </a:solidFill>
                <a:latin typeface="inherit"/>
              </a:rPr>
              <a:t>➡️</a:t>
            </a:r>
            <a:r>
              <a:rPr lang="sl-SI" sz="5600" dirty="0">
                <a:solidFill>
                  <a:srgbClr val="606770"/>
                </a:solidFill>
                <a:latin typeface="Helvetica" panose="020B0604020202020204" pitchFamily="34" charset="0"/>
              </a:rPr>
              <a:t>4. junija 2020 bomo izžrebali 10 prejemnikov, med njimi si lahko ti, da prejmeš uporabno promocijsko nagrado KCM.</a:t>
            </a:r>
            <a:r>
              <a:rPr lang="sl-SI" sz="5600" dirty="0"/>
              <a:t/>
            </a:r>
            <a:br>
              <a:rPr lang="sl-SI" sz="5600" dirty="0"/>
            </a:br>
            <a:r>
              <a:rPr lang="sl-SI" sz="5600" dirty="0"/>
              <a:t/>
            </a:r>
            <a:br>
              <a:rPr lang="sl-SI" sz="5600" dirty="0"/>
            </a:br>
            <a:r>
              <a:rPr lang="sl-SI" sz="5600" dirty="0">
                <a:solidFill>
                  <a:srgbClr val="606770"/>
                </a:solidFill>
                <a:latin typeface="Helvetica" panose="020B0604020202020204" pitchFamily="34" charset="0"/>
              </a:rPr>
              <a:t>Enota KCM Maribor, Fundacija za izboljšanje zaposlitvenih možnosti PRIZMA, ustanova, Tkalski prehod 4, Maribor</a:t>
            </a:r>
            <a:endParaRPr lang="sl-SI" sz="5600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6" name="AutoShape 4" descr="VšečKAM in GREM - Karierni center za ml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6" descr="VšečKAM in GREM - Karierni center za mla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180" y="16033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2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MOJ KARIERNI ČVEK </a:t>
            </a:r>
            <a:r>
              <a:rPr lang="sl-SI" dirty="0"/>
              <a:t>Z</a:t>
            </a:r>
            <a:r>
              <a:rPr lang="sl-SI" dirty="0" smtClean="0"/>
              <a:t> IDOLOM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>
                <a:solidFill>
                  <a:srgbClr val="606770"/>
                </a:solidFill>
                <a:latin typeface="Helvetica" panose="020B0604020202020204" pitchFamily="34" charset="0"/>
              </a:rPr>
              <a:t>vabi </a:t>
            </a:r>
            <a:r>
              <a:rPr lang="sl-SI" dirty="0">
                <a:solidFill>
                  <a:srgbClr val="606770"/>
                </a:solidFill>
                <a:latin typeface="Helvetica" panose="020B0604020202020204" pitchFamily="34" charset="0"/>
              </a:rPr>
              <a:t>vse mlade, stare med 6 in 19 let, da se pridružijo natečaju "POKLIC - ŠIHT - KARIERA: MOJ KARIERNI ČVEK Z </a:t>
            </a:r>
            <a:r>
              <a:rPr lang="sl-SI" dirty="0" smtClean="0">
                <a:solidFill>
                  <a:srgbClr val="606770"/>
                </a:solidFill>
                <a:latin typeface="Helvetica" panose="020B0604020202020204" pitchFamily="34" charset="0"/>
              </a:rPr>
              <a:t>IDOLOM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>
                <a:solidFill>
                  <a:srgbClr val="606770"/>
                </a:solidFill>
                <a:latin typeface="Helvetica" panose="020B0604020202020204" pitchFamily="34" charset="0"/>
              </a:rPr>
              <a:t>Oddaj pisni intervju, video posnetke, </a:t>
            </a:r>
            <a:r>
              <a:rPr lang="sl-SI" dirty="0" err="1">
                <a:solidFill>
                  <a:srgbClr val="606770"/>
                </a:solidFill>
                <a:latin typeface="Helvetica" panose="020B0604020202020204" pitchFamily="34" charset="0"/>
              </a:rPr>
              <a:t>fotke</a:t>
            </a:r>
            <a:r>
              <a:rPr lang="sl-SI" dirty="0">
                <a:solidFill>
                  <a:srgbClr val="606770"/>
                </a:solidFill>
                <a:latin typeface="Helvetica" panose="020B0604020202020204" pitchFamily="34" charset="0"/>
              </a:rPr>
              <a:t> ali likovni izdelek, s katerim predstavljaš poklic, šiht, delo in kariero tvojega idola ter tako iz prve roke izveš več o poklicu, ki te zanima </a:t>
            </a:r>
            <a:r>
              <a:rPr lang="sl-SI" dirty="0" smtClean="0">
                <a:solidFill>
                  <a:srgbClr val="606770"/>
                </a:solidFill>
                <a:latin typeface="Helvetica" panose="020B0604020202020204" pitchFamily="34" charset="0"/>
              </a:rPr>
              <a:t>. 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>
                <a:solidFill>
                  <a:srgbClr val="606770"/>
                </a:solidFill>
                <a:latin typeface="Helvetica" panose="020B0604020202020204" pitchFamily="34" charset="0"/>
              </a:rPr>
              <a:t>Rok za oddajo je 15.6.2020 </a:t>
            </a:r>
            <a:r>
              <a:rPr lang="sl-SI" dirty="0">
                <a:solidFill>
                  <a:srgbClr val="606770"/>
                </a:solidFill>
                <a:latin typeface="inherit"/>
              </a:rPr>
              <a:t>⏰https://www.facebook.com/112181760166746/videos/623880945139068/?t=2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dirty="0">
                <a:solidFill>
                  <a:srgbClr val="606770"/>
                </a:solidFill>
                <a:latin typeface="Helvetica" panose="020B0604020202020204" pitchFamily="34" charset="0"/>
              </a:rPr>
              <a:t>Vse o natečaju najdete na povezavi </a:t>
            </a:r>
            <a:r>
              <a:rPr lang="sl-SI" dirty="0">
                <a:solidFill>
                  <a:srgbClr val="606770"/>
                </a:solidFill>
                <a:latin typeface="inherit"/>
              </a:rPr>
              <a:t>➡</a:t>
            </a:r>
            <a:r>
              <a:rPr lang="sl-SI" dirty="0">
                <a:solidFill>
                  <a:srgbClr val="606770"/>
                </a:solidFill>
                <a:latin typeface="Helvetica" panose="020B0604020202020204" pitchFamily="34" charset="0"/>
              </a:rPr>
              <a:t> </a:t>
            </a:r>
            <a:r>
              <a:rPr lang="sl-SI" dirty="0">
                <a:solidFill>
                  <a:srgbClr val="385898"/>
                </a:solidFill>
                <a:latin typeface="Helvetica" panose="020B0604020202020204" pitchFamily="34" charset="0"/>
                <a:hlinkClick r:id="rId2"/>
              </a:rPr>
              <a:t>http://www.fundacija-prizma.si/…/465-poklicko-kariernega-ce…</a:t>
            </a:r>
            <a:endParaRPr lang="sl-SI" dirty="0"/>
          </a:p>
        </p:txBody>
      </p:sp>
      <p:pic>
        <p:nvPicPr>
          <p:cNvPr id="4104" name="Picture 8" descr="PSK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300" y="279446"/>
            <a:ext cx="2600504" cy="13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2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6026" y="1808889"/>
            <a:ext cx="8077597" cy="737214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/>
              <a:t>OTROŠKI PARLAMENT: MOJA POKLICNA PRIHODNOST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Tema </a:t>
            </a:r>
            <a:r>
              <a:rPr lang="sl-SI" dirty="0" err="1" smtClean="0"/>
              <a:t>oP</a:t>
            </a:r>
            <a:r>
              <a:rPr lang="sl-SI" dirty="0" smtClean="0"/>
              <a:t> je bila v zadnjih dveh letih </a:t>
            </a:r>
            <a:r>
              <a:rPr lang="sl-SI" dirty="0" err="1" smtClean="0"/>
              <a:t>mOJA</a:t>
            </a:r>
            <a:r>
              <a:rPr lang="sl-SI" dirty="0" smtClean="0"/>
              <a:t> </a:t>
            </a:r>
            <a:r>
              <a:rPr lang="sl-SI" dirty="0" err="1" smtClean="0"/>
              <a:t>POKLICna</a:t>
            </a:r>
            <a:r>
              <a:rPr lang="sl-SI" dirty="0" smtClean="0"/>
              <a:t> prihodnost. V oddaji </a:t>
            </a:r>
            <a:r>
              <a:rPr lang="sl-SI" dirty="0" err="1" smtClean="0"/>
              <a:t>izodrom</a:t>
            </a:r>
            <a:r>
              <a:rPr lang="sl-SI" dirty="0" smtClean="0"/>
              <a:t>,  6. 5. 2020 je o zaključkih nacionalnega otroškega  parlamenta spregovoril predsednik  NOP. </a:t>
            </a:r>
          </a:p>
          <a:p>
            <a:pPr marL="0" indent="0">
              <a:buNone/>
            </a:pPr>
            <a:r>
              <a:rPr lang="sl-SI" dirty="0" smtClean="0"/>
              <a:t>Prisluhnite: </a:t>
            </a:r>
            <a:r>
              <a:rPr lang="sl-SI" dirty="0">
                <a:hlinkClick r:id="rId2"/>
              </a:rPr>
              <a:t>https://www.rtvslo.si/tv/otroski/izodrom/arhiv/filter?4d=174690893#modal</a:t>
            </a:r>
            <a:endParaRPr lang="sl-SI" dirty="0"/>
          </a:p>
        </p:txBody>
      </p:sp>
      <p:pic>
        <p:nvPicPr>
          <p:cNvPr id="5122" name="Picture 2" descr="logo_otroski_parlamen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309"/>
            <a:ext cx="1480042" cy="14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843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dogodek]]</Template>
  <TotalTime>4302</TotalTime>
  <Words>391</Words>
  <Application>Microsoft Office PowerPoint</Application>
  <PresentationFormat>Širokozaslonsko</PresentationFormat>
  <Paragraphs>49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Helvetica</vt:lpstr>
      <vt:lpstr>Impact</vt:lpstr>
      <vt:lpstr>inherit</vt:lpstr>
      <vt:lpstr>Glavni dogodek</vt:lpstr>
      <vt:lpstr>Tehniški DAN: KARIERNA ORIENTACIJA</vt:lpstr>
      <vt:lpstr> gRADIVO TD na dALJAVO</vt:lpstr>
      <vt:lpstr>POKLIC: </vt:lpstr>
      <vt:lpstr>Kaj vpliva na odločitev Kam v srednjo šolo, kaj delati v svoji poklicni karieri?</vt:lpstr>
      <vt:lpstr>MISELNI VZOREC: OPIS POKLICA</vt:lpstr>
      <vt:lpstr>VšečKAM in GREM - Karierni center za mlade</vt:lpstr>
      <vt:lpstr>Carska vizitka: </vt:lpstr>
      <vt:lpstr>MOJ KARIERNI ČVEK Z IDOLOM</vt:lpstr>
      <vt:lpstr>OTROŠKI PARLAMENT: MOJA POKLICNA PRIHODNOST</vt:lpstr>
      <vt:lpstr>Evalvacija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DAN: KARIERNA ORIENTACIJA</dc:title>
  <dc:creator>Uporabnik</dc:creator>
  <cp:lastModifiedBy>Uporabnik</cp:lastModifiedBy>
  <cp:revision>10</cp:revision>
  <dcterms:created xsi:type="dcterms:W3CDTF">2020-05-15T05:43:21Z</dcterms:created>
  <dcterms:modified xsi:type="dcterms:W3CDTF">2020-05-18T05:26:01Z</dcterms:modified>
</cp:coreProperties>
</file>