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>
        <p:scale>
          <a:sx n="100" d="100"/>
          <a:sy n="100" d="100"/>
        </p:scale>
        <p:origin x="87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D446-327F-4382-9F86-D6E99EFF9A54}" type="datetimeFigureOut">
              <a:rPr lang="sl-SI" smtClean="0"/>
              <a:t>19. 05. 2020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22AB-A7ED-4527-A12E-C45C78A746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996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D446-327F-4382-9F86-D6E99EFF9A54}" type="datetimeFigureOut">
              <a:rPr lang="sl-SI" smtClean="0"/>
              <a:t>19. 05. 2020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22AB-A7ED-4527-A12E-C45C78A746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6524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D446-327F-4382-9F86-D6E99EFF9A54}" type="datetimeFigureOut">
              <a:rPr lang="sl-SI" smtClean="0"/>
              <a:t>19. 05. 2020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22AB-A7ED-4527-A12E-C45C78A746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313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D446-327F-4382-9F86-D6E99EFF9A54}" type="datetimeFigureOut">
              <a:rPr lang="sl-SI" smtClean="0"/>
              <a:t>19. 05. 2020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22AB-A7ED-4527-A12E-C45C78A746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038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D446-327F-4382-9F86-D6E99EFF9A54}" type="datetimeFigureOut">
              <a:rPr lang="sl-SI" smtClean="0"/>
              <a:t>19. 05. 2020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22AB-A7ED-4527-A12E-C45C78A746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6848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D446-327F-4382-9F86-D6E99EFF9A54}" type="datetimeFigureOut">
              <a:rPr lang="sl-SI" smtClean="0"/>
              <a:t>19. 05. 2020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22AB-A7ED-4527-A12E-C45C78A746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4374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D446-327F-4382-9F86-D6E99EFF9A54}" type="datetimeFigureOut">
              <a:rPr lang="sl-SI" smtClean="0"/>
              <a:t>19. 05. 2020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22AB-A7ED-4527-A12E-C45C78A746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787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D446-327F-4382-9F86-D6E99EFF9A54}" type="datetimeFigureOut">
              <a:rPr lang="sl-SI" smtClean="0"/>
              <a:t>19. 05. 2020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22AB-A7ED-4527-A12E-C45C78A746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992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D446-327F-4382-9F86-D6E99EFF9A54}" type="datetimeFigureOut">
              <a:rPr lang="sl-SI" smtClean="0"/>
              <a:t>19. 05. 2020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22AB-A7ED-4527-A12E-C45C78A746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8972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D446-327F-4382-9F86-D6E99EFF9A54}" type="datetimeFigureOut">
              <a:rPr lang="sl-SI" smtClean="0"/>
              <a:t>19. 05. 2020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22AB-A7ED-4527-A12E-C45C78A746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23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D446-327F-4382-9F86-D6E99EFF9A54}" type="datetimeFigureOut">
              <a:rPr lang="sl-SI" smtClean="0"/>
              <a:t>19. 05. 2020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22AB-A7ED-4527-A12E-C45C78A746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5140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AD446-327F-4382-9F86-D6E99EFF9A54}" type="datetimeFigureOut">
              <a:rPr lang="sl-SI" smtClean="0"/>
              <a:t>19. 05. 2020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C22AB-A7ED-4527-A12E-C45C78A746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119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4333471" y="3149952"/>
            <a:ext cx="2953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>
                <a:solidFill>
                  <a:srgbClr val="FF0000"/>
                </a:solidFill>
                <a:latin typeface="Arial Black" panose="020B0A04020102020204" pitchFamily="34" charset="0"/>
              </a:rPr>
              <a:t>ŽIVLJENSKA OKOLJA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7301292" y="345723"/>
            <a:ext cx="42920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/>
              <a:t>POLJE: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Večje zemljišče, razdeljeno na njive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Kmet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Pšenica, koruza, ječmen…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Traktor in stroji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Za boljšo rast </a:t>
            </a:r>
            <a:r>
              <a:rPr lang="sl-SI" sz="1400" b="1" dirty="0">
                <a:sym typeface="Wingdings" panose="05000000000000000000" pitchFamily="2" charset="2"/>
              </a:rPr>
              <a:t> naravna gnojila in škropiva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Zdravi pridelki, čistejše okolje</a:t>
            </a:r>
            <a:endParaRPr lang="sl-SI" sz="1400" b="1" dirty="0"/>
          </a:p>
          <a:p>
            <a:pPr marL="285750" indent="-285750">
              <a:buFontTx/>
              <a:buChar char="-"/>
            </a:pPr>
            <a:endParaRPr lang="sl-SI" b="1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7766304" y="2426677"/>
            <a:ext cx="44256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/>
              <a:t>VRT: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Manjše zemljišče, razdeljeno na gredice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Solata, paradižnik, korenje…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Sejemo semena, sadimo sadike, čebulnice in gomolje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Orodje: lopata, vile, motika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Užitni deli nad in pod zemljo</a:t>
            </a:r>
          </a:p>
        </p:txBody>
      </p:sp>
      <p:sp>
        <p:nvSpPr>
          <p:cNvPr id="7" name="PoljeZBesedilom 6"/>
          <p:cNvSpPr txBox="1"/>
          <p:nvPr/>
        </p:nvSpPr>
        <p:spPr>
          <a:xfrm>
            <a:off x="6784848" y="4602002"/>
            <a:ext cx="3068532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/>
              <a:t>SADOVNJAK: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Rastejo sadna drevesa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Sadjar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Jabolka, breskve, češnje </a:t>
            </a:r>
            <a:r>
              <a:rPr lang="sl-SI" sz="1400" b="1" dirty="0">
                <a:sym typeface="Wingdings" panose="05000000000000000000" pitchFamily="2" charset="2"/>
              </a:rPr>
              <a:t> plodovi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Zreli plodovi za hrano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Pomlad obrezovanje, žaganje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Orodje: škarje, žaga, lopata…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Ptice in čebele so koristne</a:t>
            </a:r>
            <a:endParaRPr lang="sl-SI" sz="1400" b="1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179269" y="1945246"/>
            <a:ext cx="401808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/>
              <a:t>VINOGRAD: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Gojimo vinsko trto </a:t>
            </a:r>
            <a:r>
              <a:rPr lang="sl-SI" sz="1400" b="1" dirty="0">
                <a:sym typeface="Wingdings" panose="05000000000000000000" pitchFamily="2" charset="2"/>
              </a:rPr>
              <a:t>grozdje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Vino, sok, kis, rozine…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Zaščitne mreže in ograje  ptice, toča in divjad 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Klopotec  ropot odganja ptice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Škodljivca osa in škorec  jesta grozdje</a:t>
            </a:r>
            <a:endParaRPr lang="sl-SI" sz="1400" b="1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886968" y="4325999"/>
            <a:ext cx="466294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/>
              <a:t>TRAVNIK: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trave, zelišča, cvetovi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Pomladi in poleti najlepše </a:t>
            </a:r>
            <a:r>
              <a:rPr lang="sl-SI" sz="1400" b="1" dirty="0">
                <a:sym typeface="Wingdings" panose="05000000000000000000" pitchFamily="2" charset="2"/>
              </a:rPr>
              <a:t> cvetenje 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Črna detelja, ripeča zlatica, mak…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Pikapolonica, kobilica, hrošč…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Čmrlji in čebele  opraševanje  razmnoževanje rastlin</a:t>
            </a:r>
            <a:endParaRPr lang="sl-SI" sz="1400" b="1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3173650" y="256449"/>
            <a:ext cx="3089628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/>
              <a:t>GOZD: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Najbolj razširjeno življenjsko okolje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Iglavci, listavci, grmi, mahovi…</a:t>
            </a:r>
          </a:p>
          <a:p>
            <a:pPr marL="285750" indent="-285750">
              <a:buFontTx/>
              <a:buChar char="-"/>
            </a:pPr>
            <a:r>
              <a:rPr lang="sl-SI" sz="1400" b="1" dirty="0"/>
              <a:t>5 živali </a:t>
            </a:r>
            <a:r>
              <a:rPr lang="sl-SI" sz="1400" b="1" dirty="0">
                <a:sym typeface="Wingdings" panose="05000000000000000000" pitchFamily="2" charset="2"/>
              </a:rPr>
              <a:t> gozdne živali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4 listavci in 4 iglavci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Zaščita in hrana za živali</a:t>
            </a:r>
          </a:p>
          <a:p>
            <a:pPr marL="285750" indent="-285750">
              <a:buFontTx/>
              <a:buChar char="-"/>
            </a:pPr>
            <a:r>
              <a:rPr lang="sl-SI" sz="1400" b="1" dirty="0">
                <a:sym typeface="Wingdings" panose="05000000000000000000" pitchFamily="2" charset="2"/>
              </a:rPr>
              <a:t>Ljudem daje les</a:t>
            </a:r>
            <a:endParaRPr lang="sl-SI" sz="1400" b="1" dirty="0"/>
          </a:p>
        </p:txBody>
      </p:sp>
      <p:cxnSp>
        <p:nvCxnSpPr>
          <p:cNvPr id="12" name="Raven puščični povezovalnik 11"/>
          <p:cNvCxnSpPr>
            <a:cxnSpLocks/>
          </p:cNvCxnSpPr>
          <p:nvPr/>
        </p:nvCxnSpPr>
        <p:spPr>
          <a:xfrm flipV="1">
            <a:off x="6312617" y="492295"/>
            <a:ext cx="860469" cy="249276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>
            <a:cxnSpLocks/>
          </p:cNvCxnSpPr>
          <p:nvPr/>
        </p:nvCxnSpPr>
        <p:spPr>
          <a:xfrm flipV="1">
            <a:off x="7253571" y="2725490"/>
            <a:ext cx="512733" cy="5510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uščični povezovalnik 15"/>
          <p:cNvCxnSpPr/>
          <p:nvPr/>
        </p:nvCxnSpPr>
        <p:spPr>
          <a:xfrm>
            <a:off x="6665976" y="3574193"/>
            <a:ext cx="512064" cy="1027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en puščični povezovalnik 17"/>
          <p:cNvCxnSpPr/>
          <p:nvPr/>
        </p:nvCxnSpPr>
        <p:spPr>
          <a:xfrm flipH="1">
            <a:off x="2130552" y="3624596"/>
            <a:ext cx="3072384" cy="82106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puščični povezovalnik 19"/>
          <p:cNvCxnSpPr>
            <a:cxnSpLocks/>
          </p:cNvCxnSpPr>
          <p:nvPr/>
        </p:nvCxnSpPr>
        <p:spPr>
          <a:xfrm flipH="1" flipV="1">
            <a:off x="3257853" y="3082430"/>
            <a:ext cx="1016850" cy="15013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en puščični povezovalnik 21"/>
          <p:cNvCxnSpPr>
            <a:cxnSpLocks/>
          </p:cNvCxnSpPr>
          <p:nvPr/>
        </p:nvCxnSpPr>
        <p:spPr>
          <a:xfrm flipH="1" flipV="1">
            <a:off x="4901184" y="1947672"/>
            <a:ext cx="571527" cy="104241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6084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2023872" y="849266"/>
            <a:ext cx="813511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800" b="1" dirty="0"/>
              <a:t>POLJE: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Večje zemljišče, razdeljeno na njive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Kmet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Pšenica, koruza, ječmen…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Traktor in stroji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Za boljšo rast </a:t>
            </a:r>
            <a:r>
              <a:rPr lang="sl-SI" sz="4000" dirty="0">
                <a:sym typeface="Wingdings" panose="05000000000000000000" pitchFamily="2" charset="2"/>
              </a:rPr>
              <a:t> naravna gnojila in škropiva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Zdravi pridelki, čistejše okolje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251181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838060" y="923864"/>
            <a:ext cx="891528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b="1" dirty="0"/>
              <a:t>VRT:</a:t>
            </a:r>
          </a:p>
          <a:p>
            <a:pPr marL="285750" indent="-285750">
              <a:buFontTx/>
              <a:buChar char="-"/>
            </a:pPr>
            <a:r>
              <a:rPr lang="sl-SI" sz="3600" dirty="0"/>
              <a:t>Manjše zemljišče, razdeljeno na gredice</a:t>
            </a:r>
          </a:p>
          <a:p>
            <a:pPr marL="285750" indent="-285750">
              <a:buFontTx/>
              <a:buChar char="-"/>
            </a:pPr>
            <a:r>
              <a:rPr lang="sl-SI" sz="3600" dirty="0"/>
              <a:t>Solata, paradižnik, korenje…</a:t>
            </a:r>
          </a:p>
          <a:p>
            <a:pPr marL="285750" indent="-285750">
              <a:buFontTx/>
              <a:buChar char="-"/>
            </a:pPr>
            <a:r>
              <a:rPr lang="sl-SI" sz="3600" dirty="0"/>
              <a:t>Sejemo semena, sadimo sadike, čebulnice in gomolje</a:t>
            </a:r>
          </a:p>
          <a:p>
            <a:pPr marL="285750" indent="-285750">
              <a:buFontTx/>
              <a:buChar char="-"/>
            </a:pPr>
            <a:r>
              <a:rPr lang="sl-SI" sz="3600" dirty="0"/>
              <a:t>Orodje: lopata, vile, motika</a:t>
            </a:r>
          </a:p>
          <a:p>
            <a:pPr marL="285750" indent="-285750">
              <a:buFontTx/>
              <a:buChar char="-"/>
            </a:pPr>
            <a:r>
              <a:rPr lang="sl-SI" sz="3600" dirty="0"/>
              <a:t>Užitni deli nad in pod zemljo</a:t>
            </a:r>
          </a:p>
        </p:txBody>
      </p:sp>
    </p:spTree>
    <p:extLst>
      <p:ext uri="{BB962C8B-B14F-4D97-AF65-F5344CB8AC3E}">
        <p14:creationId xmlns:p14="http://schemas.microsoft.com/office/powerpoint/2010/main" val="326391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1996440" y="418606"/>
            <a:ext cx="83728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/>
              <a:t>SADOVNJAK: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Rastejo sadna drevesa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Sadjar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Jabolka, breskve, češnje </a:t>
            </a:r>
            <a:r>
              <a:rPr lang="sl-SI" sz="4000" dirty="0">
                <a:sym typeface="Wingdings" panose="05000000000000000000" pitchFamily="2" charset="2"/>
              </a:rPr>
              <a:t> plodovi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Zreli plodovi za hrano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Pomlad obrezovanje, žaganje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Orodje: škarje, žaga, lopata…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Ptice in čebele so koristne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4026410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2179320" y="732181"/>
            <a:ext cx="78882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/>
              <a:t>VINOGRAD: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Gojimo vinsko trto </a:t>
            </a:r>
            <a:r>
              <a:rPr lang="sl-SI" sz="4000" dirty="0">
                <a:sym typeface="Wingdings" panose="05000000000000000000" pitchFamily="2" charset="2"/>
              </a:rPr>
              <a:t>grozdje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Vino, sok, kis, rozine…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Zaščitne mreže in ograje  ptice, toča in divjad 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Klopotec  ropot odganja ptice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Škodljivca osa in škorec  jesta grozdje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993690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C909D438-1766-4B56-B1AC-E01E561725F6}"/>
              </a:ext>
            </a:extLst>
          </p:cNvPr>
          <p:cNvSpPr txBox="1"/>
          <p:nvPr/>
        </p:nvSpPr>
        <p:spPr>
          <a:xfrm>
            <a:off x="2143708" y="723037"/>
            <a:ext cx="819461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4000" b="1" dirty="0"/>
              <a:t>TRAVNIK: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trave, zelišča, cvetovi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Pomladi in poleti najlepše </a:t>
            </a:r>
            <a:r>
              <a:rPr lang="sl-SI" sz="4000" dirty="0">
                <a:sym typeface="Wingdings" panose="05000000000000000000" pitchFamily="2" charset="2"/>
              </a:rPr>
              <a:t> cvetenje 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Črna detelja, ripeča zlatica, mak…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Pikapolonica, kobilica, hrošč…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Čmrlji in čebele  opraševanje  razmnoževanje rastlin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3741770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E8CA1304-2596-4FC0-9466-D7DA472BE716}"/>
              </a:ext>
            </a:extLst>
          </p:cNvPr>
          <p:cNvSpPr txBox="1"/>
          <p:nvPr/>
        </p:nvSpPr>
        <p:spPr>
          <a:xfrm>
            <a:off x="2404964" y="817803"/>
            <a:ext cx="815728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4000" b="1" dirty="0"/>
              <a:t>GOZD: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Najbolj razširjeno življenjsko okolje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Iglavci, listavci, grmi, mahovi…</a:t>
            </a:r>
          </a:p>
          <a:p>
            <a:pPr marL="285750" indent="-285750">
              <a:buFontTx/>
              <a:buChar char="-"/>
            </a:pPr>
            <a:r>
              <a:rPr lang="sl-SI" sz="4000" dirty="0"/>
              <a:t>5 živali </a:t>
            </a:r>
            <a:r>
              <a:rPr lang="sl-SI" sz="4000" dirty="0">
                <a:sym typeface="Wingdings" panose="05000000000000000000" pitchFamily="2" charset="2"/>
              </a:rPr>
              <a:t> gozdne živali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4 listavci in 4 iglavci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Zaščita in hrana za živali</a:t>
            </a:r>
          </a:p>
          <a:p>
            <a:pPr marL="285750" indent="-285750">
              <a:buFontTx/>
              <a:buChar char="-"/>
            </a:pPr>
            <a:r>
              <a:rPr lang="sl-SI" sz="4000" dirty="0">
                <a:sym typeface="Wingdings" panose="05000000000000000000" pitchFamily="2" charset="2"/>
              </a:rPr>
              <a:t>Ljudem daje les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648539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412</Words>
  <Application>Microsoft Office PowerPoint</Application>
  <PresentationFormat>Widescreen</PresentationFormat>
  <Paragraphs>81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Officeova 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Učitelj</dc:creator>
  <cp:lastModifiedBy>Nataša Lenarčič</cp:lastModifiedBy>
  <cp:revision>10</cp:revision>
  <dcterms:created xsi:type="dcterms:W3CDTF">2020-05-19T05:59:42Z</dcterms:created>
  <dcterms:modified xsi:type="dcterms:W3CDTF">2020-05-19T16:09:49Z</dcterms:modified>
</cp:coreProperties>
</file>