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3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C1AF-8702-4EBC-82CB-7C82C82083E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8575-6A7A-4E29-9519-4C1E091F76D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7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56E3-0191-4032-8012-C76C5F4B2EB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0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C1AF-8702-4EBC-82CB-7C82C82083EB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9E3B-C56C-462E-BD24-58BD1CE768C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1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0B35-D27B-4F1E-858E-447D2CFF6C5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7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623A-380F-45C5-81F5-16CC8208661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2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B99A-0B5E-4DDE-A653-5FB1BB67E17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30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E724-1AA6-46FA-9770-29E6ED70623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02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E0E2-D376-4BE2-B207-110A82B1171E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81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FBE2-87B6-4E25-A802-FF1E7FAB287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4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E9E3B-C56C-462E-BD24-58BD1CE768C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039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9131-8342-49EC-ABD3-4B785CD82DE4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08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A8575-6A7A-4E29-9519-4C1E091F76D7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0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856E3-0191-4032-8012-C76C5F4B2EB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00B35-D27B-4F1E-858E-447D2CFF6C5C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623A-380F-45C5-81F5-16CC82086615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6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4B99A-0B5E-4DDE-A653-5FB1BB67E17D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E724-1AA6-46FA-9770-29E6ED70623F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9E0E2-D376-4BE2-B207-110A82B1171E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8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FBE2-87B6-4E25-A802-FF1E7FAB2876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1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9131-8342-49EC-ABD3-4B785CD82DE4}" type="slidenum">
              <a:rPr lang="sl-SI" altLang="sl-S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A9E9F-C7C1-41EF-8E06-8682B8BCF78D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E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l-SI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A9E9F-C7C1-41EF-8E06-8682B8BCF78D}" type="slidenum">
              <a:rPr lang="sl-SI" altLang="sl-S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l-SI" altLang="sl-S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7.jpeg"/><Relationship Id="rId5" Type="http://schemas.openxmlformats.org/officeDocument/2006/relationships/hyperlink" Target="http://images.google.si/imgres?imgurl=http://psdblog.worldbank.org/photos/uncategorized/2007/05/03/essay_writing1.jpg&amp;imgrefurl=http://karmen.name/2007/10/31/prelaganje-na-jutri/&amp;h=374&amp;w=339&amp;sz=26&amp;hl=sl&amp;start=12&amp;usg=__DRiQUcwYYXvdW3_kQs2kkWGVJ0k=&amp;tbnid=Hsm2pjDzGYqAFM:&amp;tbnh=122&amp;tbnw=111&amp;prev=/images%3Fq%3DWRITING%26gbv%3D2%26hl%3Dsl" TargetMode="Externa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si/imgres?imgurl=http://psdblog.worldbank.org/photos/uncategorized/2007/05/03/essay_writing1.jpg&amp;imgrefurl=http://karmen.name/2007/10/31/prelaganje-na-jutri/&amp;h=374&amp;w=339&amp;sz=26&amp;hl=sl&amp;start=12&amp;usg=__DRiQUcwYYXvdW3_kQs2kkWGVJ0k=&amp;tbnid=Hsm2pjDzGYqAFM:&amp;tbnh=122&amp;tbnw=111&amp;prev=/images%3Fq%3DWRITING%26gbv%3D2%26hl%3Dsl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si/imgres?imgurl=http://psdblog.worldbank.org/photos/uncategorized/2007/05/03/essay_writing1.jpg&amp;imgrefurl=http://karmen.name/2007/10/31/prelaganje-na-jutri/&amp;h=374&amp;w=339&amp;sz=26&amp;hl=sl&amp;start=12&amp;usg=__DRiQUcwYYXvdW3_kQs2kkWGVJ0k=&amp;tbnid=Hsm2pjDzGYqAFM:&amp;tbnh=122&amp;tbnw=111&amp;prev=/images%3Fq%3DWRITING%26gbv%3D2%26hl%3Ds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5400" b="1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TROPSKA AFRIKA: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4281488"/>
          </a:xfrm>
        </p:spPr>
        <p:txBody>
          <a:bodyPr/>
          <a:lstStyle/>
          <a:p>
            <a:pPr eaLnBrk="1" hangingPunct="1">
              <a:defRPr/>
            </a:pPr>
            <a:r>
              <a:rPr lang="sl-SI" b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ZAHODNA AFRIKA</a:t>
            </a:r>
            <a:r>
              <a:rPr lang="sl-SI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 </a:t>
            </a:r>
          </a:p>
          <a:p>
            <a:pPr eaLnBrk="1" hangingPunct="1">
              <a:defRPr/>
            </a:pPr>
            <a:r>
              <a:rPr lang="sl-SI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NIZKA EKVATORIALNA AFRIKA</a:t>
            </a:r>
          </a:p>
          <a:p>
            <a:pPr eaLnBrk="1" hangingPunct="1">
              <a:defRPr/>
            </a:pPr>
            <a:r>
              <a:rPr lang="sl-SI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VZHODNA AFRIKA</a:t>
            </a:r>
          </a:p>
          <a:p>
            <a:pPr eaLnBrk="1" hangingPunct="1">
              <a:defRPr/>
            </a:pPr>
            <a:endParaRPr lang="sl-SI" b="1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pic>
        <p:nvPicPr>
          <p:cNvPr id="2052" name="Picture 4" descr="200px-Africa-reg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6" y="3213100"/>
            <a:ext cx="3343275" cy="3644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43363" y="39854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188913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z="3200" b="1"/>
              <a:t>plantaža BOMBAŽA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13316" name="Picture 4" descr="Cotton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68413"/>
            <a:ext cx="7704138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549275"/>
            <a:ext cx="8229600" cy="1143000"/>
          </a:xfrm>
        </p:spPr>
        <p:txBody>
          <a:bodyPr/>
          <a:lstStyle/>
          <a:p>
            <a:pPr eaLnBrk="1" hangingPunct="1"/>
            <a:r>
              <a:rPr lang="sl-SI" altLang="sl-SI" smtClean="0"/>
              <a:t>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sl-SI" altLang="sl-SI" sz="1200" b="1">
              <a:latin typeface="Arial Rounded MT Bold" panose="020F0704030504030204" pitchFamily="34" charset="0"/>
            </a:endParaRPr>
          </a:p>
          <a:p>
            <a:pPr eaLnBrk="1" hangingPunct="1">
              <a:buFontTx/>
              <a:buNone/>
            </a:pPr>
            <a:r>
              <a:rPr lang="sl-SI" altLang="sl-SI" b="1" smtClean="0">
                <a:latin typeface="Arial Rounded MT Bold" panose="020F0704030504030204" pitchFamily="34" charset="0"/>
              </a:rPr>
              <a:t>RUDNA BOGASTVA</a:t>
            </a:r>
          </a:p>
          <a:p>
            <a:pPr eaLnBrk="1" hangingPunct="1">
              <a:buFontTx/>
              <a:buNone/>
            </a:pPr>
            <a:endParaRPr lang="sl-SI" altLang="sl-SI" smtClean="0">
              <a:latin typeface="Arial Rounded MT Bold" panose="020F0704030504030204" pitchFamily="34" charset="0"/>
            </a:endParaRPr>
          </a:p>
        </p:txBody>
      </p:sp>
      <p:pic>
        <p:nvPicPr>
          <p:cNvPr id="8196" name="Picture 4" descr="Katanga_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895476"/>
            <a:ext cx="507682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472488" y="6165851"/>
            <a:ext cx="1727200" cy="3587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>
              <a:solidFill>
                <a:srgbClr val="000000"/>
              </a:solidFill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83027" y="2852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417638"/>
          </a:xfrm>
        </p:spPr>
        <p:txBody>
          <a:bodyPr/>
          <a:lstStyle/>
          <a:p>
            <a:pPr algn="l" eaLnBrk="1" hangingPunct="1">
              <a:defRPr/>
            </a:pPr>
            <a:r>
              <a:rPr lang="sl-SI" sz="3600" b="1">
                <a:solidFill>
                  <a:srgbClr val="A4007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NIZKA EKVATORIALNA AFRIKA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sl-SI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1. Lega:</a:t>
            </a:r>
            <a:r>
              <a:rPr lang="sl-SI" sz="2400">
                <a:solidFill>
                  <a:srgbClr val="CC0000"/>
                </a:solidFill>
              </a:rPr>
              <a:t> </a:t>
            </a:r>
          </a:p>
          <a:p>
            <a:pPr marL="609600" indent="-609600" eaLnBrk="1" hangingPunct="1">
              <a:defRPr/>
            </a:pPr>
            <a:r>
              <a:rPr lang="sl-SI" sz="2400"/>
              <a:t>Kongova kotlina, pogorje Katanga (Šaba)</a:t>
            </a:r>
          </a:p>
          <a:p>
            <a:pPr marL="609600" indent="-609600" eaLnBrk="1" hangingPunct="1">
              <a:defRPr/>
            </a:pPr>
            <a:endParaRPr lang="sl-SI" sz="1200"/>
          </a:p>
          <a:p>
            <a:pPr marL="609600" indent="-609600" eaLnBrk="1" hangingPunct="1">
              <a:buNone/>
              <a:defRPr/>
            </a:pPr>
            <a:r>
              <a:rPr lang="sl-SI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2. Podnebje in rastje:</a:t>
            </a:r>
          </a:p>
          <a:p>
            <a:pPr marL="609600" indent="-609600" eaLnBrk="1" hangingPunct="1">
              <a:defRPr/>
            </a:pPr>
            <a:r>
              <a:rPr lang="sl-SI" sz="2400"/>
              <a:t>pravo ekvatorialno podnebje         tropski deževni gozd</a:t>
            </a:r>
          </a:p>
          <a:p>
            <a:pPr marL="609600" indent="-609600" eaLnBrk="1" hangingPunct="1">
              <a:buNone/>
              <a:defRPr/>
            </a:pPr>
            <a:endParaRPr lang="sl-SI" sz="2400"/>
          </a:p>
          <a:p>
            <a:pPr marL="609600" indent="-609600" eaLnBrk="1" hangingPunct="1">
              <a:defRPr/>
            </a:pPr>
            <a:endParaRPr lang="sl-SI" sz="2400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6600826" y="3068638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</a:endParaRPr>
          </a:p>
        </p:txBody>
      </p:sp>
      <p:pic>
        <p:nvPicPr>
          <p:cNvPr id="4102" name="Picture 6" descr="Rainfor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6" y="3322638"/>
            <a:ext cx="5292725" cy="353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essay_writing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0"/>
            <a:ext cx="105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4013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81200" y="981075"/>
            <a:ext cx="8229600" cy="5145088"/>
          </a:xfrm>
        </p:spPr>
        <p:txBody>
          <a:bodyPr/>
          <a:lstStyle/>
          <a:p>
            <a:pPr eaLnBrk="1" hangingPunct="1"/>
            <a:r>
              <a:rPr lang="sl-SI" altLang="sl-SI" sz="2500" b="1"/>
              <a:t>insekti</a:t>
            </a:r>
            <a:r>
              <a:rPr lang="sl-SI" altLang="sl-SI" sz="2500"/>
              <a:t> (komarji, muhe)</a:t>
            </a:r>
          </a:p>
          <a:p>
            <a:pPr eaLnBrk="1" hangingPunct="1">
              <a:buFontTx/>
              <a:buNone/>
            </a:pPr>
            <a:r>
              <a:rPr lang="sl-SI" altLang="sl-SI" sz="2500"/>
              <a:t>	bolezni: malarija, rumena mrzlica, </a:t>
            </a:r>
          </a:p>
          <a:p>
            <a:pPr eaLnBrk="1" hangingPunct="1">
              <a:buFontTx/>
              <a:buNone/>
            </a:pPr>
            <a:r>
              <a:rPr lang="sl-SI" altLang="sl-SI" sz="2500"/>
              <a:t>    spalna bolezen (muha ce-ce)         NI živinoreje</a:t>
            </a:r>
          </a:p>
        </p:txBody>
      </p:sp>
      <p:pic>
        <p:nvPicPr>
          <p:cNvPr id="15363" name="Picture 11" descr="essay_writi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0"/>
            <a:ext cx="105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6672264" y="2133600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>
              <a:solidFill>
                <a:srgbClr val="000000"/>
              </a:solidFill>
            </a:endParaRPr>
          </a:p>
        </p:txBody>
      </p:sp>
      <p:pic>
        <p:nvPicPr>
          <p:cNvPr id="15365" name="Picture 14" descr="tsetse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2636838"/>
            <a:ext cx="4111625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6096000" y="2708276"/>
            <a:ext cx="1728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sl-SI" altLang="sl-SI" sz="1800">
              <a:solidFill>
                <a:srgbClr val="000000"/>
              </a:solidFill>
            </a:endParaRPr>
          </a:p>
        </p:txBody>
      </p:sp>
      <p:sp>
        <p:nvSpPr>
          <p:cNvPr id="15367" name="Rectangle 19"/>
          <p:cNvSpPr>
            <a:spLocks noChangeArrowheads="1"/>
          </p:cNvSpPr>
          <p:nvPr/>
        </p:nvSpPr>
        <p:spPr bwMode="auto">
          <a:xfrm>
            <a:off x="3792539" y="5373688"/>
            <a:ext cx="1582737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sl-SI" altLang="sl-SI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20713"/>
            <a:ext cx="82296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>
                <a:effectLst>
                  <a:outerShdw blurRad="38100" dist="38100" dir="2700000" algn="tl">
                    <a:srgbClr val="FFFFFF"/>
                  </a:outerShdw>
                </a:effectLst>
              </a:rPr>
              <a:t>3. Gospodarstvo</a:t>
            </a:r>
            <a:r>
              <a:rPr lang="sl-SI" sz="2500">
                <a:solidFill>
                  <a:srgbClr val="A4007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sz="2500"/>
              <a:t> </a:t>
            </a:r>
            <a:r>
              <a:rPr lang="sl-SI" sz="2500" u="sng"/>
              <a:t>rude:</a:t>
            </a:r>
            <a:r>
              <a:rPr lang="sl-SI" sz="250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/>
              <a:t>       diamanti, baker, zlato, uran…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/>
              <a:t>       predvsem v pogorju Katanga (Šaba)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500"/>
          </a:p>
          <a:p>
            <a:pPr eaLnBrk="1" hangingPunct="1">
              <a:lnSpc>
                <a:spcPct val="90000"/>
              </a:lnSpc>
              <a:defRPr/>
            </a:pPr>
            <a:r>
              <a:rPr lang="sl-SI" sz="2500" u="sng"/>
              <a:t> plantaže tropskih kultur</a:t>
            </a:r>
            <a:r>
              <a:rPr lang="sl-SI" sz="2500"/>
              <a:t>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/>
              <a:t>       kavčukovca, kavovca, kakavovca, bombaža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sl-SI" sz="250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>
                <a:solidFill>
                  <a:srgbClr val="CC2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POMNI! 	    </a:t>
            </a:r>
            <a:r>
              <a:rPr lang="sl-SI" sz="25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22</a:t>
            </a:r>
            <a:endParaRPr lang="sl-SI" sz="2500">
              <a:solidFill>
                <a:srgbClr val="CC27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>
                <a:solidFill>
                  <a:srgbClr val="CC2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SELILNO POLJEDELJSTVO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500">
                <a:solidFill>
                  <a:srgbClr val="CC2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NABIRALNIŠTVO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z="2900">
                <a:solidFill>
                  <a:srgbClr val="CC27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l-SI" smtClean="0"/>
              <a:t>            </a:t>
            </a:r>
          </a:p>
        </p:txBody>
      </p:sp>
      <p:pic>
        <p:nvPicPr>
          <p:cNvPr id="16387" name="Picture 4" descr="essay_writing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726" y="0"/>
            <a:ext cx="10572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7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49275"/>
            <a:ext cx="9144000" cy="1727200"/>
          </a:xfrm>
        </p:spPr>
        <p:txBody>
          <a:bodyPr/>
          <a:lstStyle/>
          <a:p>
            <a:pPr eaLnBrk="1" hangingPunct="1">
              <a:defRPr/>
            </a:pPr>
            <a:r>
              <a:rPr lang="sl-SI" sz="4000" b="1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>NIZKA EKVATORIALNA AFRIKA</a:t>
            </a:r>
            <a:r>
              <a:rPr lang="sl-SI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  <a:t/>
            </a:r>
            <a:br>
              <a:rPr lang="sl-SI" b="1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rPr>
            </a:br>
            <a:endParaRPr lang="sl-SI" b="1" smtClean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sl-SI" altLang="sl-SI" dirty="0" smtClean="0"/>
          </a:p>
        </p:txBody>
      </p:sp>
      <p:pic>
        <p:nvPicPr>
          <p:cNvPr id="3076" name="Picture 5" descr="200px-Africa-reg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773238"/>
            <a:ext cx="3937000" cy="4292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3150" y="1468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1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5123" name="Picture 4" descr="The Congo basin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1"/>
            <a:ext cx="5256213" cy="3609975"/>
          </a:xfrm>
          <a:noFill/>
        </p:spPr>
      </p:pic>
      <p:pic>
        <p:nvPicPr>
          <p:cNvPr id="5124" name="Picture 8" descr="3683-rainforest-au-austral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628776"/>
            <a:ext cx="39243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57384" y="45493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7" descr="photo_01_10_2_300bis_hd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3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537242839_8db9c3b2b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095500"/>
            <a:ext cx="407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_44393157_baka2_bbc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1"/>
            <a:ext cx="2151062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92778" y="844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92151"/>
            <a:ext cx="8686800" cy="5434013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sl-SI" altLang="sl-SI" sz="3200" b="1"/>
              <a:t>				      </a:t>
            </a:r>
            <a:r>
              <a:rPr lang="sl-SI" altLang="sl-SI" sz="2400" b="1">
                <a:latin typeface="Arial Rounded MT Bold" panose="020F0704030504030204" pitchFamily="34" charset="0"/>
              </a:rPr>
              <a:t>NABIRALNIŠTVO  </a:t>
            </a:r>
          </a:p>
          <a:p>
            <a:pPr lvl="4" eaLnBrk="1" hangingPunct="1">
              <a:buFontTx/>
              <a:buNone/>
            </a:pPr>
            <a:r>
              <a:rPr lang="sl-SI" altLang="sl-SI" sz="2400" b="1">
                <a:latin typeface="Arial Rounded MT Bold" panose="020F0704030504030204" pitchFamily="34" charset="0"/>
              </a:rPr>
              <a:t>						in </a:t>
            </a:r>
          </a:p>
          <a:p>
            <a:pPr lvl="4" eaLnBrk="1" hangingPunct="1">
              <a:buFontTx/>
              <a:buNone/>
            </a:pPr>
            <a:r>
              <a:rPr lang="sl-SI" altLang="sl-SI" sz="2400" b="1">
                <a:latin typeface="Arial Rounded MT Bold" panose="020F0704030504030204" pitchFamily="34" charset="0"/>
              </a:rPr>
              <a:t> 			           SELILNO POLJEDELSTVO</a:t>
            </a:r>
          </a:p>
          <a:p>
            <a:pPr lvl="4" eaLnBrk="1" hangingPunct="1">
              <a:buFontTx/>
              <a:buNone/>
            </a:pPr>
            <a:endParaRPr lang="sl-SI" altLang="sl-SI" sz="2400" b="1">
              <a:latin typeface="Arial Rounded MT Bold" panose="020F0704030504030204" pitchFamily="34" charset="0"/>
            </a:endParaRPr>
          </a:p>
        </p:txBody>
      </p:sp>
      <p:pic>
        <p:nvPicPr>
          <p:cNvPr id="7171" name="Picture 11" descr="006w"/>
          <p:cNvPicPr>
            <a:picLocks noChangeAspect="1" noChangeArrowheads="1"/>
          </p:cNvPicPr>
          <p:nvPr/>
        </p:nvPicPr>
        <p:blipFill>
          <a:blip r:embed="rId4">
            <a:lum bright="-4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88914"/>
            <a:ext cx="4837113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2681" y="29429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6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16726" y="620713"/>
            <a:ext cx="3851275" cy="1498600"/>
          </a:xfrm>
        </p:spPr>
        <p:txBody>
          <a:bodyPr/>
          <a:lstStyle/>
          <a:p>
            <a:pPr eaLnBrk="1" hangingPunct="1"/>
            <a:r>
              <a:rPr lang="sl-SI" altLang="sl-SI" smtClean="0"/>
              <a:t> </a:t>
            </a:r>
            <a:r>
              <a:rPr lang="sl-SI" altLang="sl-SI" sz="2800" b="1">
                <a:solidFill>
                  <a:schemeClr val="tx1"/>
                </a:solidFill>
              </a:rPr>
              <a:t>PLANTAŽA ČAJA</a:t>
            </a:r>
            <a:br>
              <a:rPr lang="sl-SI" altLang="sl-SI" sz="2800" b="1">
                <a:solidFill>
                  <a:schemeClr val="tx1"/>
                </a:solidFill>
              </a:rPr>
            </a:br>
            <a:r>
              <a:rPr lang="sl-SI" altLang="sl-SI" sz="2800" b="1">
                <a:solidFill>
                  <a:schemeClr val="tx1"/>
                </a:solidFill>
              </a:rPr>
              <a:t>v Kamerunu</a:t>
            </a:r>
          </a:p>
        </p:txBody>
      </p:sp>
      <p:pic>
        <p:nvPicPr>
          <p:cNvPr id="9219" name="Picture 6" descr="Tea Plantations, Cameron Highlan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-38735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plantation_work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000376"/>
            <a:ext cx="5143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46638" y="4541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490537"/>
          </a:xfrm>
        </p:spPr>
        <p:txBody>
          <a:bodyPr/>
          <a:lstStyle/>
          <a:p>
            <a:pPr eaLnBrk="1" hangingPunct="1"/>
            <a:r>
              <a:rPr lang="sl-SI" altLang="sl-SI" sz="3200" b="1"/>
              <a:t>PLANTAŽA KAKAVOVCA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10244" name="Picture 5" descr="cocoa-plantation-in-ivory-co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908051"/>
            <a:ext cx="820737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3600" b="1"/>
              <a:t>	KAVOVEC</a:t>
            </a:r>
          </a:p>
        </p:txBody>
      </p:sp>
      <p:pic>
        <p:nvPicPr>
          <p:cNvPr id="11267" name="Picture 3" descr="where_coffee_is_gr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484314"/>
            <a:ext cx="6667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offeebean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92150"/>
            <a:ext cx="29876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offee_plantation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3500438"/>
            <a:ext cx="4392613" cy="3357562"/>
          </a:xfrm>
          <a:noFill/>
        </p:spPr>
      </p:pic>
      <p:pic>
        <p:nvPicPr>
          <p:cNvPr id="11270" name="Picture 6" descr="coffe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08500"/>
            <a:ext cx="29527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 smtClean="0"/>
          </a:p>
        </p:txBody>
      </p:sp>
      <p:pic>
        <p:nvPicPr>
          <p:cNvPr id="35845" name="Picture 5" descr="kavc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4564"/>
            <a:ext cx="4643438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mam-duda-maxi-clas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5923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5" descr="Euro%20Late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773239"/>
            <a:ext cx="45005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condom_2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19" descr="izdele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4" y="1"/>
            <a:ext cx="248443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1" descr="blues%20clues%20party%20latex%20ballo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1"/>
            <a:ext cx="2232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6" name="Picture 26" descr="Household-Unlined-Latex-Glov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508500"/>
            <a:ext cx="30813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7" name="Picture 27" descr="r888_web_velik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3933826"/>
            <a:ext cx="256381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724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94</Words>
  <Application>Microsoft Office PowerPoint</Application>
  <PresentationFormat>Širokozaslonsko</PresentationFormat>
  <Paragraphs>37</Paragraphs>
  <Slides>14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20" baseType="lpstr">
      <vt:lpstr>Arial</vt:lpstr>
      <vt:lpstr>Arial Rounded MT Bold</vt:lpstr>
      <vt:lpstr>Calibri</vt:lpstr>
      <vt:lpstr>Lucida Sans</vt:lpstr>
      <vt:lpstr>Privzeti načrt</vt:lpstr>
      <vt:lpstr>1_Privzeti načrt</vt:lpstr>
      <vt:lpstr>TROPSKA AFRIKA:</vt:lpstr>
      <vt:lpstr>NIZKA EKVATORIALNA AFRIKA </vt:lpstr>
      <vt:lpstr>PowerPointova predstavitev</vt:lpstr>
      <vt:lpstr>PowerPointova predstavitev</vt:lpstr>
      <vt:lpstr>PowerPointova predstavitev</vt:lpstr>
      <vt:lpstr> PLANTAŽA ČAJA v Kamerunu</vt:lpstr>
      <vt:lpstr>PLANTAŽA KAKAVOVCA</vt:lpstr>
      <vt:lpstr> KAVOVEC</vt:lpstr>
      <vt:lpstr>PowerPointova predstavitev</vt:lpstr>
      <vt:lpstr>plantaža BOMBAŽA</vt:lpstr>
      <vt:lpstr> </vt:lpstr>
      <vt:lpstr>NIZKA EKVATORIALNA AFRIKA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</cp:revision>
  <dcterms:created xsi:type="dcterms:W3CDTF">2020-05-20T18:12:09Z</dcterms:created>
  <dcterms:modified xsi:type="dcterms:W3CDTF">2020-05-20T18:35:23Z</dcterms:modified>
</cp:coreProperties>
</file>