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1" r:id="rId3"/>
    <p:sldId id="275" r:id="rId4"/>
    <p:sldId id="274" r:id="rId5"/>
    <p:sldId id="276" r:id="rId6"/>
    <p:sldId id="277" r:id="rId7"/>
    <p:sldId id="278" r:id="rId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6E1F684-D839-49DC-AF68-B1042B5011BB}" type="datetimeFigureOut">
              <a:rPr lang="sl-SI" smtClean="0"/>
              <a:t>20. 05. 2020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8EB7C94-2927-4914-B491-72CCFD6365CB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76864" cy="535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1AF7D71-2141-4900-B354-3C5F0881A651}"/>
              </a:ext>
            </a:extLst>
          </p:cNvPr>
          <p:cNvSpPr txBox="1"/>
          <p:nvPr/>
        </p:nvSpPr>
        <p:spPr>
          <a:xfrm>
            <a:off x="4644008" y="-94773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roadway" panose="04040905080002020502" pitchFamily="82" charset="0"/>
              </a:rPr>
              <a:t>KRAJINA</a:t>
            </a:r>
            <a:endParaRPr lang="en-SI" sz="4000" dirty="0">
              <a:solidFill>
                <a:schemeClr val="bg1"/>
              </a:solidFill>
              <a:latin typeface="Broadway" panose="04040905080002020502" pitchFamily="82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6FC85B43-1CD1-4873-A963-7B4C1B1BA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361" y="28187"/>
            <a:ext cx="897632" cy="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6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" y="980728"/>
            <a:ext cx="8059737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747" y="5291916"/>
            <a:ext cx="518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Vrtna pokrajina v Livijini vili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17223D4-AA6B-4F12-B966-7A96CF8A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445224"/>
            <a:ext cx="825624" cy="8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816424" cy="561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5404635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Lucas Cranach, Adam </a:t>
            </a:r>
            <a:r>
              <a:rPr lang="sl-SI" dirty="0"/>
              <a:t>in </a:t>
            </a:r>
            <a:r>
              <a:rPr lang="en-US" dirty="0" err="1"/>
              <a:t>Ev</a:t>
            </a:r>
            <a:r>
              <a:rPr lang="sl-SI" dirty="0"/>
              <a:t>a</a:t>
            </a:r>
            <a:r>
              <a:rPr lang="en-US" dirty="0"/>
              <a:t>, 1526</a:t>
            </a:r>
            <a:endParaRPr lang="sl-SI" dirty="0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9D70C9F0-4A52-481B-B4FA-52D818A0D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4221088"/>
            <a:ext cx="897632" cy="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0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9388"/>
            <a:ext cx="3744416" cy="605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22493880"/>
            <a:ext cx="5004652" cy="813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179"/>
            <a:ext cx="3763144" cy="611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52534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Bratje </a:t>
            </a:r>
            <a:r>
              <a:rPr lang="sl-SI" dirty="0" err="1"/>
              <a:t>Limbourg</a:t>
            </a:r>
            <a:r>
              <a:rPr lang="sl-SI" dirty="0"/>
              <a:t> (1412–1416)</a:t>
            </a: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1AA302F3-DB2C-472A-A246-E4A4BEA8B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4085" y="602128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19611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16530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Claude </a:t>
            </a:r>
            <a:r>
              <a:rPr lang="sl-SI" dirty="0" err="1"/>
              <a:t>Lorrain</a:t>
            </a:r>
            <a:r>
              <a:rPr lang="sl-SI" dirty="0"/>
              <a:t>: Abraham odslovi </a:t>
            </a:r>
            <a:r>
              <a:rPr lang="sl-SI" dirty="0" err="1"/>
              <a:t>Hagaro</a:t>
            </a:r>
            <a:r>
              <a:rPr lang="sl-SI" dirty="0"/>
              <a:t>.</a:t>
            </a: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E54C81D1-C43F-4931-937A-D61BBE0D4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4438" y="5805264"/>
            <a:ext cx="822802" cy="8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15908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75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57213"/>
            <a:ext cx="83724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4533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John </a:t>
            </a:r>
            <a:r>
              <a:rPr lang="sl-SI" dirty="0" err="1"/>
              <a:t>Constable</a:t>
            </a:r>
            <a:r>
              <a:rPr lang="sl-SI" dirty="0"/>
              <a:t>, Bel konj (19. st.)</a:t>
            </a:r>
          </a:p>
        </p:txBody>
      </p:sp>
    </p:spTree>
    <p:extLst>
      <p:ext uri="{BB962C8B-B14F-4D97-AF65-F5344CB8AC3E}">
        <p14:creationId xmlns:p14="http://schemas.microsoft.com/office/powerpoint/2010/main" val="25101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282</TotalTime>
  <Words>37</Words>
  <Application>Microsoft Office PowerPoint</Application>
  <PresentationFormat>Diaprojekcija na zaslonu (4:3)</PresentationFormat>
  <Paragraphs>6</Paragraphs>
  <Slides>7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Broadway</vt:lpstr>
      <vt:lpstr>Century Gothic</vt:lpstr>
      <vt:lpstr>Wingdings 2</vt:lpstr>
      <vt:lpstr>Austin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</dc:creator>
  <cp:lastModifiedBy>Sanja Šikovec</cp:lastModifiedBy>
  <cp:revision>14</cp:revision>
  <dcterms:created xsi:type="dcterms:W3CDTF">2013-01-30T14:09:07Z</dcterms:created>
  <dcterms:modified xsi:type="dcterms:W3CDTF">2020-05-20T19:42:26Z</dcterms:modified>
</cp:coreProperties>
</file>