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1" r:id="rId4"/>
    <p:sldId id="282" r:id="rId5"/>
    <p:sldId id="283" r:id="rId6"/>
    <p:sldId id="284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6E1F684-D839-49DC-AF68-B1042B5011BB}" type="datetimeFigureOut">
              <a:rPr lang="sl-SI" smtClean="0"/>
              <a:t>20. 05. 2020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8EB7C94-2927-4914-B491-72CCFD6365CB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05" y="332656"/>
            <a:ext cx="6768752" cy="571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115143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John </a:t>
            </a:r>
            <a:r>
              <a:rPr lang="sl-SI" dirty="0" err="1"/>
              <a:t>Constable</a:t>
            </a:r>
            <a:r>
              <a:rPr lang="sl-SI" dirty="0"/>
              <a:t>, Mlin v </a:t>
            </a:r>
            <a:r>
              <a:rPr lang="sl-SI" dirty="0" err="1"/>
              <a:t>Gillinghamu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8753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692696"/>
            <a:ext cx="748249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06628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Giovanni</a:t>
            </a:r>
            <a:r>
              <a:rPr lang="sl-SI" dirty="0"/>
              <a:t> </a:t>
            </a:r>
            <a:r>
              <a:rPr lang="sl-SI" dirty="0" err="1"/>
              <a:t>Pieroni</a:t>
            </a:r>
            <a:r>
              <a:rPr lang="sl-SI" dirty="0"/>
              <a:t>, 1639</a:t>
            </a:r>
          </a:p>
        </p:txBody>
      </p:sp>
      <p:pic>
        <p:nvPicPr>
          <p:cNvPr id="3" name="6">
            <a:hlinkClick r:id="" action="ppaction://media"/>
            <a:extLst>
              <a:ext uri="{FF2B5EF4-FFF2-40B4-BE49-F238E27FC236}">
                <a16:creationId xmlns:a16="http://schemas.microsoft.com/office/drawing/2014/main" id="{B2DCA80E-94F4-473B-9631-D611161587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07904" y="83095"/>
            <a:ext cx="745067" cy="7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4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99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690127"/>
            <a:ext cx="701796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090727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Grad Kamen, Slava Vojvodine Kranjske</a:t>
            </a:r>
          </a:p>
        </p:txBody>
      </p:sp>
    </p:spTree>
    <p:extLst>
      <p:ext uri="{BB962C8B-B14F-4D97-AF65-F5344CB8AC3E}">
        <p14:creationId xmlns:p14="http://schemas.microsoft.com/office/powerpoint/2010/main" val="30465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404664"/>
            <a:ext cx="75342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14989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Kranj</a:t>
            </a:r>
          </a:p>
        </p:txBody>
      </p:sp>
    </p:spTree>
    <p:extLst>
      <p:ext uri="{BB962C8B-B14F-4D97-AF65-F5344CB8AC3E}">
        <p14:creationId xmlns:p14="http://schemas.microsoft.com/office/powerpoint/2010/main" val="178599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03717"/>
            <a:ext cx="726894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1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80592"/>
            <a:ext cx="7705031" cy="488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7" y="5877272"/>
            <a:ext cx="612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Francesco </a:t>
            </a:r>
            <a:r>
              <a:rPr lang="sl-SI" dirty="0" err="1"/>
              <a:t>Guardi</a:t>
            </a:r>
            <a:r>
              <a:rPr lang="sl-SI" dirty="0"/>
              <a:t>, Slovesnost v beneški laguni, 18. st.</a:t>
            </a:r>
          </a:p>
        </p:txBody>
      </p:sp>
      <p:pic>
        <p:nvPicPr>
          <p:cNvPr id="3" name="7">
            <a:hlinkClick r:id="" action="ppaction://media"/>
            <a:extLst>
              <a:ext uri="{FF2B5EF4-FFF2-40B4-BE49-F238E27FC236}">
                <a16:creationId xmlns:a16="http://schemas.microsoft.com/office/drawing/2014/main" id="{3938E712-0C0B-4729-80BE-14FA942F14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9912" y="100436"/>
            <a:ext cx="756170" cy="75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7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77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282</TotalTime>
  <Words>29</Words>
  <Application>Microsoft Office PowerPoint</Application>
  <PresentationFormat>Diaprojekcija na zaslonu (4:3)</PresentationFormat>
  <Paragraphs>5</Paragraphs>
  <Slides>6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Century Gothic</vt:lpstr>
      <vt:lpstr>Wingdings 2</vt:lpstr>
      <vt:lpstr>Austin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</dc:creator>
  <cp:lastModifiedBy>Sanja Šikovec</cp:lastModifiedBy>
  <cp:revision>14</cp:revision>
  <dcterms:created xsi:type="dcterms:W3CDTF">2013-01-30T14:09:07Z</dcterms:created>
  <dcterms:modified xsi:type="dcterms:W3CDTF">2020-05-20T19:45:36Z</dcterms:modified>
</cp:coreProperties>
</file>