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9749"/>
            <a:ext cx="8200393" cy="5558950"/>
          </a:xfrm>
          <a:prstGeom prst="rect">
            <a:avLst/>
          </a:prstGeom>
        </p:spPr>
      </p:pic>
      <p:pic>
        <p:nvPicPr>
          <p:cNvPr id="3" name="8">
            <a:hlinkClick r:id="" action="ppaction://media"/>
            <a:extLst>
              <a:ext uri="{FF2B5EF4-FFF2-40B4-BE49-F238E27FC236}">
                <a16:creationId xmlns:a16="http://schemas.microsoft.com/office/drawing/2014/main" id="{F1EBA953-026C-4CE4-B1DE-D9A861581A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5736" y="764704"/>
            <a:ext cx="969640" cy="9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272808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05264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Claude-Joseph </a:t>
            </a:r>
            <a:r>
              <a:rPr lang="sl-SI" dirty="0" err="1"/>
              <a:t>Vernet</a:t>
            </a:r>
            <a:r>
              <a:rPr lang="sl-SI" dirty="0"/>
              <a:t>: Nevihta (1777)</a:t>
            </a:r>
          </a:p>
        </p:txBody>
      </p:sp>
    </p:spTree>
    <p:extLst>
      <p:ext uri="{BB962C8B-B14F-4D97-AF65-F5344CB8AC3E}">
        <p14:creationId xmlns:p14="http://schemas.microsoft.com/office/powerpoint/2010/main" val="305923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84776" cy="52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09329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Canaletta</a:t>
            </a:r>
            <a:r>
              <a:rPr lang="sl-SI" dirty="0"/>
              <a:t>: Benetke (1732)</a:t>
            </a:r>
          </a:p>
        </p:txBody>
      </p:sp>
    </p:spTree>
    <p:extLst>
      <p:ext uri="{BB962C8B-B14F-4D97-AF65-F5344CB8AC3E}">
        <p14:creationId xmlns:p14="http://schemas.microsoft.com/office/powerpoint/2010/main" val="343585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1276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02128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Caspar</a:t>
            </a:r>
            <a:r>
              <a:rPr lang="sl-SI" dirty="0"/>
              <a:t> David Friedrich: Menih na obali (1809)</a:t>
            </a:r>
          </a:p>
        </p:txBody>
      </p:sp>
    </p:spTree>
    <p:extLst>
      <p:ext uri="{BB962C8B-B14F-4D97-AF65-F5344CB8AC3E}">
        <p14:creationId xmlns:p14="http://schemas.microsoft.com/office/powerpoint/2010/main" val="353293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6247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8772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Camille</a:t>
            </a:r>
            <a:r>
              <a:rPr lang="sl-SI" dirty="0"/>
              <a:t> </a:t>
            </a:r>
            <a:r>
              <a:rPr lang="sl-SI" dirty="0" err="1"/>
              <a:t>Corot</a:t>
            </a:r>
            <a:r>
              <a:rPr lang="sl-SI" dirty="0"/>
              <a:t>: Most pri </a:t>
            </a:r>
            <a:r>
              <a:rPr lang="sl-SI" dirty="0" err="1"/>
              <a:t>Narni</a:t>
            </a:r>
            <a:r>
              <a:rPr lang="sl-SI" dirty="0"/>
              <a:t> (1826).</a:t>
            </a:r>
          </a:p>
        </p:txBody>
      </p:sp>
    </p:spTree>
    <p:extLst>
      <p:ext uri="{BB962C8B-B14F-4D97-AF65-F5344CB8AC3E}">
        <p14:creationId xmlns:p14="http://schemas.microsoft.com/office/powerpoint/2010/main" val="104038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1276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94928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Claude Monet: Impresija, sončni vzhod (1872)</a:t>
            </a:r>
          </a:p>
        </p:txBody>
      </p:sp>
    </p:spTree>
    <p:extLst>
      <p:ext uri="{BB962C8B-B14F-4D97-AF65-F5344CB8AC3E}">
        <p14:creationId xmlns:p14="http://schemas.microsoft.com/office/powerpoint/2010/main" val="8278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t="5808" r="2024" b="4298"/>
          <a:stretch/>
        </p:blipFill>
        <p:spPr>
          <a:xfrm>
            <a:off x="0" y="764704"/>
            <a:ext cx="917977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2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19877"/>
            <a:ext cx="6984776" cy="52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1653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Albrecht </a:t>
            </a:r>
            <a:r>
              <a:rPr lang="sl-SI" dirty="0" err="1"/>
              <a:t>Dürer</a:t>
            </a:r>
            <a:r>
              <a:rPr lang="sl-SI" dirty="0"/>
              <a:t>: Trento, 1495</a:t>
            </a:r>
          </a:p>
        </p:txBody>
      </p:sp>
    </p:spTree>
    <p:extLst>
      <p:ext uri="{BB962C8B-B14F-4D97-AF65-F5344CB8AC3E}">
        <p14:creationId xmlns:p14="http://schemas.microsoft.com/office/powerpoint/2010/main" val="127524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038"/>
            <a:ext cx="4286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533970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Albrecht </a:t>
            </a:r>
            <a:r>
              <a:rPr lang="sl-SI" dirty="0" err="1"/>
              <a:t>Altdorfer</a:t>
            </a:r>
            <a:r>
              <a:rPr lang="sl-SI" dirty="0"/>
              <a:t>: Pogled na dolino Donave (1520)</a:t>
            </a:r>
          </a:p>
        </p:txBody>
      </p:sp>
    </p:spTree>
    <p:extLst>
      <p:ext uri="{BB962C8B-B14F-4D97-AF65-F5344CB8AC3E}">
        <p14:creationId xmlns:p14="http://schemas.microsoft.com/office/powerpoint/2010/main" val="22333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71500"/>
            <a:ext cx="4286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22920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El Greco: Toledo v nevihti (1596–1600)</a:t>
            </a:r>
          </a:p>
        </p:txBody>
      </p:sp>
    </p:spTree>
    <p:extLst>
      <p:ext uri="{BB962C8B-B14F-4D97-AF65-F5344CB8AC3E}">
        <p14:creationId xmlns:p14="http://schemas.microsoft.com/office/powerpoint/2010/main" val="387570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056784" cy="52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05729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Rembrantd</a:t>
            </a:r>
            <a:r>
              <a:rPr lang="sl-SI" dirty="0"/>
              <a:t>: Krajina s kamnitim mostom (1637)</a:t>
            </a:r>
          </a:p>
        </p:txBody>
      </p:sp>
    </p:spTree>
    <p:extLst>
      <p:ext uri="{BB962C8B-B14F-4D97-AF65-F5344CB8AC3E}">
        <p14:creationId xmlns:p14="http://schemas.microsoft.com/office/powerpoint/2010/main" val="34816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1276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02128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Vermeer</a:t>
            </a:r>
            <a:r>
              <a:rPr lang="sl-SI" dirty="0"/>
              <a:t>: Delft (1600)</a:t>
            </a:r>
          </a:p>
        </p:txBody>
      </p:sp>
    </p:spTree>
    <p:extLst>
      <p:ext uri="{BB962C8B-B14F-4D97-AF65-F5344CB8AC3E}">
        <p14:creationId xmlns:p14="http://schemas.microsoft.com/office/powerpoint/2010/main" val="247092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056784" cy="52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0932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Jacob van Ruisdael: Mlin na veter (1665).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029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0762"/>
            <a:ext cx="6768752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02128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Claude </a:t>
            </a:r>
            <a:r>
              <a:rPr lang="sl-SI" dirty="0" err="1"/>
              <a:t>Lorrain</a:t>
            </a:r>
            <a:r>
              <a:rPr lang="sl-SI" dirty="0"/>
              <a:t>: Vkrcanje kraljice iz Sabe (1648)</a:t>
            </a:r>
          </a:p>
        </p:txBody>
      </p:sp>
    </p:spTree>
    <p:extLst>
      <p:ext uri="{BB962C8B-B14F-4D97-AF65-F5344CB8AC3E}">
        <p14:creationId xmlns:p14="http://schemas.microsoft.com/office/powerpoint/2010/main" val="1651927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282</TotalTime>
  <Words>102</Words>
  <Application>Microsoft Office PowerPoint</Application>
  <PresentationFormat>Diaprojekcija na zaslonu (4:3)</PresentationFormat>
  <Paragraphs>12</Paragraphs>
  <Slides>14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Century Gothic</vt:lpstr>
      <vt:lpstr>Wingdings 2</vt:lpstr>
      <vt:lpstr>Austin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</dc:creator>
  <cp:lastModifiedBy>Sanja Šikovec</cp:lastModifiedBy>
  <cp:revision>14</cp:revision>
  <dcterms:created xsi:type="dcterms:W3CDTF">2013-01-30T14:09:07Z</dcterms:created>
  <dcterms:modified xsi:type="dcterms:W3CDTF">2020-05-20T19:30:21Z</dcterms:modified>
</cp:coreProperties>
</file>