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E6AF00"/>
    <a:srgbClr val="FFD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F4C5-76AD-4EEC-BF4C-3B54A3401A2C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A97F-4A90-405F-97CB-F85A4C062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978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F4C5-76AD-4EEC-BF4C-3B54A3401A2C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A97F-4A90-405F-97CB-F85A4C062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234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F4C5-76AD-4EEC-BF4C-3B54A3401A2C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A97F-4A90-405F-97CB-F85A4C062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414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C1AF-8702-4EBC-82CB-7C82C82083EB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86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E9E3B-C56C-462E-BD24-58BD1CE768CC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83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00B35-D27B-4F1E-858E-447D2CFF6C5C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2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623A-380F-45C5-81F5-16CC82086615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2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4B99A-0B5E-4DDE-A653-5FB1BB67E17D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18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E724-1AA6-46FA-9770-29E6ED70623F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93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E0E2-D376-4BE2-B207-110A82B1171E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14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FBE2-87B6-4E25-A802-FF1E7FAB2876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7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F4C5-76AD-4EEC-BF4C-3B54A3401A2C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A97F-4A90-405F-97CB-F85A4C062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55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79131-8342-49EC-ABD3-4B785CD82DE4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15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A8575-6A7A-4E29-9519-4C1E091F76D7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55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856E3-0191-4032-8012-C76C5F4B2EBF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7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F4C5-76AD-4EEC-BF4C-3B54A3401A2C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A97F-4A90-405F-97CB-F85A4C062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0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F4C5-76AD-4EEC-BF4C-3B54A3401A2C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A97F-4A90-405F-97CB-F85A4C062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062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F4C5-76AD-4EEC-BF4C-3B54A3401A2C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A97F-4A90-405F-97CB-F85A4C062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431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F4C5-76AD-4EEC-BF4C-3B54A3401A2C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A97F-4A90-405F-97CB-F85A4C062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308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F4C5-76AD-4EEC-BF4C-3B54A3401A2C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A97F-4A90-405F-97CB-F85A4C062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04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F4C5-76AD-4EEC-BF4C-3B54A3401A2C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A97F-4A90-405F-97CB-F85A4C062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122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F4C5-76AD-4EEC-BF4C-3B54A3401A2C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A97F-4A90-405F-97CB-F85A4C062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730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BF4C5-76AD-4EEC-BF4C-3B54A3401A2C}" type="datetimeFigureOut">
              <a:rPr lang="sl-SI" smtClean="0"/>
              <a:t>21.5.2020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A97F-4A90-405F-97CB-F85A4C062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434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A9E9F-C7C1-41EF-8E06-8682B8BCF78D}" type="slidenum">
              <a:rPr lang="sl-SI" altLang="sl-S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5400" b="1">
                <a:solidFill>
                  <a:srgbClr val="D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TROPSKA AFRIKA: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408" y="1656181"/>
            <a:ext cx="10462661" cy="5243044"/>
          </a:xfrm>
        </p:spPr>
        <p:txBody>
          <a:bodyPr/>
          <a:lstStyle/>
          <a:p>
            <a:pPr eaLnBrk="1" hangingPunct="1">
              <a:defRPr/>
            </a:pPr>
            <a:r>
              <a:rPr lang="sl-SI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ZAHODNA AFRIKA</a:t>
            </a:r>
            <a:r>
              <a:rPr lang="sl-SI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 </a:t>
            </a:r>
          </a:p>
          <a:p>
            <a:pPr eaLnBrk="1" hangingPunct="1">
              <a:defRPr/>
            </a:pPr>
            <a:r>
              <a:rPr lang="sl-SI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NIZKA EKVATORIALNA AFRIKA</a:t>
            </a:r>
          </a:p>
          <a:p>
            <a:pPr eaLnBrk="1" hangingPunct="1">
              <a:defRPr/>
            </a:pPr>
            <a:r>
              <a:rPr lang="sl-SI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VZHODNA AFRIKA</a:t>
            </a:r>
          </a:p>
          <a:p>
            <a:pPr eaLnBrk="1" hangingPunct="1">
              <a:defRPr/>
            </a:pPr>
            <a:endParaRPr lang="sl-SI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</p:txBody>
      </p:sp>
      <p:pic>
        <p:nvPicPr>
          <p:cNvPr id="2052" name="Picture 4" descr="200px-Africa-reg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6" y="3213100"/>
            <a:ext cx="3343275" cy="3644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50644" y="3972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9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49275"/>
            <a:ext cx="9144000" cy="1727200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VZHODNA ali VISOKA AFRIKA</a:t>
            </a:r>
            <a:r>
              <a:rPr lang="sl-SI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/>
            </a:r>
            <a:br>
              <a:rPr lang="sl-SI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</a:br>
            <a:endParaRPr lang="sl-SI" b="1" dirty="0" smtClean="0">
              <a:solidFill>
                <a:srgbClr val="CC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l-SI" altLang="sl-SI" dirty="0" smtClean="0"/>
          </a:p>
        </p:txBody>
      </p:sp>
      <p:pic>
        <p:nvPicPr>
          <p:cNvPr id="3076" name="Picture 5" descr="200px-Africa-reg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0" y="1600201"/>
            <a:ext cx="3937000" cy="429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930" y="1578809"/>
            <a:ext cx="7702670" cy="4335383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37000" y="5325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1691" y="465372"/>
            <a:ext cx="10515600" cy="1325563"/>
          </a:xfrm>
        </p:spPr>
        <p:txBody>
          <a:bodyPr/>
          <a:lstStyle/>
          <a:p>
            <a:r>
              <a:rPr lang="sl-SI" b="1" dirty="0" smtClean="0">
                <a:latin typeface="+mn-lt"/>
                <a:cs typeface="Estrangelo Edessa" panose="03080600000000000000" pitchFamily="66" charset="0"/>
              </a:rPr>
              <a:t>Zibelka človeštva</a:t>
            </a:r>
            <a:endParaRPr lang="sl-SI" b="1" dirty="0">
              <a:latin typeface="+mn-lt"/>
              <a:cs typeface="Estrangelo Edessa" panose="03080600000000000000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30426" r="23008"/>
          <a:stretch/>
        </p:blipFill>
        <p:spPr>
          <a:xfrm>
            <a:off x="0" y="2297313"/>
            <a:ext cx="3406541" cy="45771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/>
          <a:srcRect b="8453"/>
          <a:stretch/>
        </p:blipFill>
        <p:spPr>
          <a:xfrm>
            <a:off x="7315200" y="-14255"/>
            <a:ext cx="4876800" cy="18398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/>
          <a:srcRect t="22035"/>
          <a:stretch/>
        </p:blipFill>
        <p:spPr>
          <a:xfrm>
            <a:off x="4250418" y="2218991"/>
            <a:ext cx="7941582" cy="4637689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20891" y="905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8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sl-SI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VZHODNA ali VISOKA AFRIKA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9600" y="1151968"/>
            <a:ext cx="10972800" cy="457126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sz="2800" dirty="0" smtClean="0"/>
              <a:t>Lega: </a:t>
            </a:r>
          </a:p>
          <a:p>
            <a:pPr marL="514350" indent="-514350">
              <a:buAutoNum type="arabicPeriod"/>
            </a:pPr>
            <a:r>
              <a:rPr lang="sl-SI" sz="2800" dirty="0" smtClean="0"/>
              <a:t>Površje:</a:t>
            </a:r>
          </a:p>
          <a:p>
            <a:pPr marL="514350" indent="-514350">
              <a:buAutoNum type="arabicPeriod"/>
            </a:pPr>
            <a:r>
              <a:rPr lang="sl-SI" sz="2800" dirty="0" smtClean="0"/>
              <a:t>Podnebje in rastje:</a:t>
            </a:r>
          </a:p>
          <a:p>
            <a:pPr marL="514350" indent="-514350">
              <a:buAutoNum type="arabicPeriod"/>
            </a:pPr>
            <a:r>
              <a:rPr lang="sl-SI" sz="2800" dirty="0" smtClean="0"/>
              <a:t>Poselitev:</a:t>
            </a:r>
          </a:p>
          <a:p>
            <a:pPr marL="514350" indent="-514350">
              <a:buAutoNum type="arabicPeriod"/>
            </a:pPr>
            <a:r>
              <a:rPr lang="sl-SI" sz="2800" dirty="0" smtClean="0"/>
              <a:t>Gospodarstvo: 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r>
              <a:rPr lang="sl-SI" sz="2800" dirty="0" smtClean="0">
                <a:solidFill>
                  <a:srgbClr val="C00000"/>
                </a:solidFill>
              </a:rPr>
              <a:t>POMNI! </a:t>
            </a:r>
          </a:p>
          <a:p>
            <a:pPr marL="0" indent="0">
              <a:buNone/>
            </a:pPr>
            <a:r>
              <a:rPr lang="sl-SI" sz="2800" dirty="0" smtClean="0"/>
              <a:t>	 </a:t>
            </a:r>
            <a:r>
              <a:rPr lang="sl-SI" sz="2800" b="1" dirty="0" smtClean="0">
                <a:solidFill>
                  <a:srgbClr val="C00000"/>
                </a:solidFill>
              </a:rPr>
              <a:t>NARODNI PARKI</a:t>
            </a:r>
          </a:p>
          <a:p>
            <a:pPr marL="0" indent="0">
              <a:buNone/>
            </a:pPr>
            <a:r>
              <a:rPr lang="sl-SI" sz="2800" b="1" dirty="0">
                <a:solidFill>
                  <a:srgbClr val="C00000"/>
                </a:solidFill>
              </a:rPr>
              <a:t>	</a:t>
            </a:r>
            <a:r>
              <a:rPr lang="sl-SI" sz="2800" b="1" dirty="0" smtClean="0">
                <a:solidFill>
                  <a:srgbClr val="C00000"/>
                </a:solidFill>
              </a:rPr>
              <a:t> </a:t>
            </a:r>
            <a:r>
              <a:rPr lang="sl-SI" sz="2800" b="1" dirty="0" smtClean="0">
                <a:solidFill>
                  <a:srgbClr val="C00000"/>
                </a:solidFill>
              </a:rPr>
              <a:t>SAFARI</a:t>
            </a:r>
          </a:p>
          <a:p>
            <a:pPr marL="0" indent="0">
              <a:buNone/>
            </a:pPr>
            <a:endParaRPr lang="sl-SI" sz="2400" b="1" dirty="0" smtClean="0"/>
          </a:p>
          <a:p>
            <a:pPr marL="0" indent="0">
              <a:buNone/>
            </a:pPr>
            <a:r>
              <a:rPr lang="sl-SI" sz="2400" b="1" dirty="0" smtClean="0"/>
              <a:t>V zvezku narediš zapis po točkah ob razlagi.</a:t>
            </a:r>
            <a:endParaRPr lang="sl-SI" sz="2400" b="1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947" y="4082264"/>
            <a:ext cx="3705805" cy="277573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471" y="1149387"/>
            <a:ext cx="4184378" cy="2786618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4231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34</Words>
  <Application>Microsoft Office PowerPoint</Application>
  <PresentationFormat>Širokozaslonsko</PresentationFormat>
  <Paragraphs>18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Estrangelo Edessa</vt:lpstr>
      <vt:lpstr>Lucida Sans</vt:lpstr>
      <vt:lpstr>Officeova tema</vt:lpstr>
      <vt:lpstr>Privzeti načrt</vt:lpstr>
      <vt:lpstr>TROPSKA AFRIKA:</vt:lpstr>
      <vt:lpstr>VZHODNA ali VISOKA AFRIKA </vt:lpstr>
      <vt:lpstr>Zibelka človeštva</vt:lpstr>
      <vt:lpstr>VZHODNA ali VISOKA AFRIKA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TROPSKA AFRIKA:</dc:title>
  <dc:creator>Uporabnik</dc:creator>
  <cp:lastModifiedBy>Uporabnik</cp:lastModifiedBy>
  <cp:revision>8</cp:revision>
  <dcterms:created xsi:type="dcterms:W3CDTF">2020-05-21T13:30:04Z</dcterms:created>
  <dcterms:modified xsi:type="dcterms:W3CDTF">2020-05-21T14:40:53Z</dcterms:modified>
</cp:coreProperties>
</file>