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6" r:id="rId10"/>
    <p:sldId id="267" r:id="rId11"/>
    <p:sldId id="268" r:id="rId12"/>
    <p:sldId id="269" r:id="rId13"/>
    <p:sldId id="270" r:id="rId14"/>
    <p:sldId id="264" r:id="rId15"/>
    <p:sldId id="265" r:id="rId16"/>
    <p:sldId id="271" r:id="rId17"/>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726"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če želite urediti slog podnaslova matrice</a:t>
            </a:r>
            <a:endParaRPr lang="sl-SI"/>
          </a:p>
        </p:txBody>
      </p:sp>
      <p:sp>
        <p:nvSpPr>
          <p:cNvPr id="4" name="Ograda datuma 3"/>
          <p:cNvSpPr>
            <a:spLocks noGrp="1"/>
          </p:cNvSpPr>
          <p:nvPr>
            <p:ph type="dt" sz="half" idx="10"/>
          </p:nvPr>
        </p:nvSpPr>
        <p:spPr/>
        <p:txBody>
          <a:bodyPr/>
          <a:lstStyle>
            <a:lvl1pPr>
              <a:defRPr/>
            </a:lvl1pPr>
          </a:lstStyle>
          <a:p>
            <a:pPr>
              <a:defRPr/>
            </a:pPr>
            <a:fld id="{3DD99BF2-D134-4F45-8485-03BB70DC9137}" type="datetimeFigureOut">
              <a:rPr lang="sl-SI"/>
              <a:pPr>
                <a:defRPr/>
              </a:pPr>
              <a:t>23.9.2013</a:t>
            </a:fld>
            <a:endParaRPr lang="sl-SI"/>
          </a:p>
        </p:txBody>
      </p:sp>
      <p:sp>
        <p:nvSpPr>
          <p:cNvPr id="5" name="Ograda noge 4"/>
          <p:cNvSpPr>
            <a:spLocks noGrp="1"/>
          </p:cNvSpPr>
          <p:nvPr>
            <p:ph type="ftr" sz="quarter" idx="11"/>
          </p:nvPr>
        </p:nvSpPr>
        <p:spPr/>
        <p:txBody>
          <a:bodyPr/>
          <a:lstStyle>
            <a:lvl1pPr>
              <a:defRPr/>
            </a:lvl1pPr>
          </a:lstStyle>
          <a:p>
            <a:pPr>
              <a:defRPr/>
            </a:pPr>
            <a:endParaRPr lang="sl-SI"/>
          </a:p>
        </p:txBody>
      </p:sp>
      <p:sp>
        <p:nvSpPr>
          <p:cNvPr id="6" name="Ograda številke diapozitiva 5"/>
          <p:cNvSpPr>
            <a:spLocks noGrp="1"/>
          </p:cNvSpPr>
          <p:nvPr>
            <p:ph type="sldNum" sz="quarter" idx="12"/>
          </p:nvPr>
        </p:nvSpPr>
        <p:spPr/>
        <p:txBody>
          <a:bodyPr/>
          <a:lstStyle>
            <a:lvl1pPr>
              <a:defRPr/>
            </a:lvl1pPr>
          </a:lstStyle>
          <a:p>
            <a:pPr>
              <a:defRPr/>
            </a:pPr>
            <a:fld id="{31704D26-E761-48FC-941A-1F39A7CA7272}" type="slidenum">
              <a:rPr lang="sl-SI"/>
              <a:pPr>
                <a:defRPr/>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pPr>
              <a:defRPr/>
            </a:pPr>
            <a:fld id="{639014AE-DBE1-4180-BF06-EFFBE0496B10}" type="datetimeFigureOut">
              <a:rPr lang="sl-SI"/>
              <a:pPr>
                <a:defRPr/>
              </a:pPr>
              <a:t>23.9.2013</a:t>
            </a:fld>
            <a:endParaRPr lang="sl-SI"/>
          </a:p>
        </p:txBody>
      </p:sp>
      <p:sp>
        <p:nvSpPr>
          <p:cNvPr id="5" name="Ograda noge 4"/>
          <p:cNvSpPr>
            <a:spLocks noGrp="1"/>
          </p:cNvSpPr>
          <p:nvPr>
            <p:ph type="ftr" sz="quarter" idx="11"/>
          </p:nvPr>
        </p:nvSpPr>
        <p:spPr/>
        <p:txBody>
          <a:bodyPr/>
          <a:lstStyle>
            <a:lvl1pPr>
              <a:defRPr/>
            </a:lvl1pPr>
          </a:lstStyle>
          <a:p>
            <a:pPr>
              <a:defRPr/>
            </a:pPr>
            <a:endParaRPr lang="sl-SI"/>
          </a:p>
        </p:txBody>
      </p:sp>
      <p:sp>
        <p:nvSpPr>
          <p:cNvPr id="6" name="Ograda številke diapozitiva 5"/>
          <p:cNvSpPr>
            <a:spLocks noGrp="1"/>
          </p:cNvSpPr>
          <p:nvPr>
            <p:ph type="sldNum" sz="quarter" idx="12"/>
          </p:nvPr>
        </p:nvSpPr>
        <p:spPr/>
        <p:txBody>
          <a:bodyPr/>
          <a:lstStyle>
            <a:lvl1pPr>
              <a:defRPr/>
            </a:lvl1pPr>
          </a:lstStyle>
          <a:p>
            <a:pPr>
              <a:defRPr/>
            </a:pPr>
            <a:fld id="{C2685F77-328E-4ABF-811D-F68F0917E5FF}" type="slidenum">
              <a:rPr lang="sl-SI"/>
              <a:pPr>
                <a:defRPr/>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pPr>
              <a:defRPr/>
            </a:pPr>
            <a:fld id="{F88B70DE-CC38-4749-B1C3-227D2754876B}" type="datetimeFigureOut">
              <a:rPr lang="sl-SI"/>
              <a:pPr>
                <a:defRPr/>
              </a:pPr>
              <a:t>23.9.2013</a:t>
            </a:fld>
            <a:endParaRPr lang="sl-SI"/>
          </a:p>
        </p:txBody>
      </p:sp>
      <p:sp>
        <p:nvSpPr>
          <p:cNvPr id="5" name="Ograda noge 4"/>
          <p:cNvSpPr>
            <a:spLocks noGrp="1"/>
          </p:cNvSpPr>
          <p:nvPr>
            <p:ph type="ftr" sz="quarter" idx="11"/>
          </p:nvPr>
        </p:nvSpPr>
        <p:spPr/>
        <p:txBody>
          <a:bodyPr/>
          <a:lstStyle>
            <a:lvl1pPr>
              <a:defRPr/>
            </a:lvl1pPr>
          </a:lstStyle>
          <a:p>
            <a:pPr>
              <a:defRPr/>
            </a:pPr>
            <a:endParaRPr lang="sl-SI"/>
          </a:p>
        </p:txBody>
      </p:sp>
      <p:sp>
        <p:nvSpPr>
          <p:cNvPr id="6" name="Ograda številke diapozitiva 5"/>
          <p:cNvSpPr>
            <a:spLocks noGrp="1"/>
          </p:cNvSpPr>
          <p:nvPr>
            <p:ph type="sldNum" sz="quarter" idx="12"/>
          </p:nvPr>
        </p:nvSpPr>
        <p:spPr/>
        <p:txBody>
          <a:bodyPr/>
          <a:lstStyle>
            <a:lvl1pPr>
              <a:defRPr/>
            </a:lvl1pPr>
          </a:lstStyle>
          <a:p>
            <a:pPr>
              <a:defRPr/>
            </a:pPr>
            <a:fld id="{0FB09AE4-1E42-4E15-9745-F9AC0AC34D49}" type="slidenum">
              <a:rPr lang="sl-SI"/>
              <a:pPr>
                <a:defRPr/>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pPr>
              <a:defRPr/>
            </a:pPr>
            <a:fld id="{F067F03D-9E22-42C3-95EA-DA6717E784E2}" type="datetimeFigureOut">
              <a:rPr lang="sl-SI"/>
              <a:pPr>
                <a:defRPr/>
              </a:pPr>
              <a:t>23.9.2013</a:t>
            </a:fld>
            <a:endParaRPr lang="sl-SI"/>
          </a:p>
        </p:txBody>
      </p:sp>
      <p:sp>
        <p:nvSpPr>
          <p:cNvPr id="5" name="Ograda noge 4"/>
          <p:cNvSpPr>
            <a:spLocks noGrp="1"/>
          </p:cNvSpPr>
          <p:nvPr>
            <p:ph type="ftr" sz="quarter" idx="11"/>
          </p:nvPr>
        </p:nvSpPr>
        <p:spPr/>
        <p:txBody>
          <a:bodyPr/>
          <a:lstStyle>
            <a:lvl1pPr>
              <a:defRPr/>
            </a:lvl1pPr>
          </a:lstStyle>
          <a:p>
            <a:pPr>
              <a:defRPr/>
            </a:pPr>
            <a:endParaRPr lang="sl-SI"/>
          </a:p>
        </p:txBody>
      </p:sp>
      <p:sp>
        <p:nvSpPr>
          <p:cNvPr id="6" name="Ograda številke diapozitiva 5"/>
          <p:cNvSpPr>
            <a:spLocks noGrp="1"/>
          </p:cNvSpPr>
          <p:nvPr>
            <p:ph type="sldNum" sz="quarter" idx="12"/>
          </p:nvPr>
        </p:nvSpPr>
        <p:spPr/>
        <p:txBody>
          <a:bodyPr/>
          <a:lstStyle>
            <a:lvl1pPr>
              <a:defRPr/>
            </a:lvl1pPr>
          </a:lstStyle>
          <a:p>
            <a:pPr>
              <a:defRPr/>
            </a:pPr>
            <a:fld id="{69F06AD8-3E76-497A-BC9A-B56E5BFEF025}" type="slidenum">
              <a:rPr lang="sl-SI"/>
              <a:pPr>
                <a:defRPr/>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lvl1pPr>
              <a:defRPr/>
            </a:lvl1pPr>
          </a:lstStyle>
          <a:p>
            <a:pPr>
              <a:defRPr/>
            </a:pPr>
            <a:fld id="{9592FBC2-26CF-46F9-BC34-7199F3D09397}" type="datetimeFigureOut">
              <a:rPr lang="sl-SI"/>
              <a:pPr>
                <a:defRPr/>
              </a:pPr>
              <a:t>23.9.2013</a:t>
            </a:fld>
            <a:endParaRPr lang="sl-SI"/>
          </a:p>
        </p:txBody>
      </p:sp>
      <p:sp>
        <p:nvSpPr>
          <p:cNvPr id="5" name="Ograda noge 4"/>
          <p:cNvSpPr>
            <a:spLocks noGrp="1"/>
          </p:cNvSpPr>
          <p:nvPr>
            <p:ph type="ftr" sz="quarter" idx="11"/>
          </p:nvPr>
        </p:nvSpPr>
        <p:spPr/>
        <p:txBody>
          <a:bodyPr/>
          <a:lstStyle>
            <a:lvl1pPr>
              <a:defRPr/>
            </a:lvl1pPr>
          </a:lstStyle>
          <a:p>
            <a:pPr>
              <a:defRPr/>
            </a:pPr>
            <a:endParaRPr lang="sl-SI"/>
          </a:p>
        </p:txBody>
      </p:sp>
      <p:sp>
        <p:nvSpPr>
          <p:cNvPr id="6" name="Ograda številke diapozitiva 5"/>
          <p:cNvSpPr>
            <a:spLocks noGrp="1"/>
          </p:cNvSpPr>
          <p:nvPr>
            <p:ph type="sldNum" sz="quarter" idx="12"/>
          </p:nvPr>
        </p:nvSpPr>
        <p:spPr/>
        <p:txBody>
          <a:bodyPr/>
          <a:lstStyle>
            <a:lvl1pPr>
              <a:defRPr/>
            </a:lvl1pPr>
          </a:lstStyle>
          <a:p>
            <a:pPr>
              <a:defRPr/>
            </a:pPr>
            <a:fld id="{CE72282C-60D5-45E4-9B5D-9109968C86E9}" type="slidenum">
              <a:rPr lang="sl-SI"/>
              <a:pPr>
                <a:defRPr/>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3"/>
          <p:cNvSpPr>
            <a:spLocks noGrp="1"/>
          </p:cNvSpPr>
          <p:nvPr>
            <p:ph type="dt" sz="half" idx="10"/>
          </p:nvPr>
        </p:nvSpPr>
        <p:spPr/>
        <p:txBody>
          <a:bodyPr/>
          <a:lstStyle>
            <a:lvl1pPr>
              <a:defRPr/>
            </a:lvl1pPr>
          </a:lstStyle>
          <a:p>
            <a:pPr>
              <a:defRPr/>
            </a:pPr>
            <a:fld id="{96CDA0E4-2B88-4F95-A592-E5C437B234D2}" type="datetimeFigureOut">
              <a:rPr lang="sl-SI"/>
              <a:pPr>
                <a:defRPr/>
              </a:pPr>
              <a:t>23.9.2013</a:t>
            </a:fld>
            <a:endParaRPr lang="sl-SI"/>
          </a:p>
        </p:txBody>
      </p:sp>
      <p:sp>
        <p:nvSpPr>
          <p:cNvPr id="6" name="Ograda noge 4"/>
          <p:cNvSpPr>
            <a:spLocks noGrp="1"/>
          </p:cNvSpPr>
          <p:nvPr>
            <p:ph type="ftr" sz="quarter" idx="11"/>
          </p:nvPr>
        </p:nvSpPr>
        <p:spPr/>
        <p:txBody>
          <a:bodyPr/>
          <a:lstStyle>
            <a:lvl1pPr>
              <a:defRPr/>
            </a:lvl1pPr>
          </a:lstStyle>
          <a:p>
            <a:pPr>
              <a:defRPr/>
            </a:pPr>
            <a:endParaRPr lang="sl-SI"/>
          </a:p>
        </p:txBody>
      </p:sp>
      <p:sp>
        <p:nvSpPr>
          <p:cNvPr id="7" name="Ograda številke diapozitiva 5"/>
          <p:cNvSpPr>
            <a:spLocks noGrp="1"/>
          </p:cNvSpPr>
          <p:nvPr>
            <p:ph type="sldNum" sz="quarter" idx="12"/>
          </p:nvPr>
        </p:nvSpPr>
        <p:spPr/>
        <p:txBody>
          <a:bodyPr/>
          <a:lstStyle>
            <a:lvl1pPr>
              <a:defRPr/>
            </a:lvl1pPr>
          </a:lstStyle>
          <a:p>
            <a:pPr>
              <a:defRPr/>
            </a:pPr>
            <a:fld id="{4F3219C3-CF7D-45C3-B33D-E2C0A18B957B}" type="slidenum">
              <a:rPr lang="sl-SI"/>
              <a:pPr>
                <a:defRPr/>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3"/>
          <p:cNvSpPr>
            <a:spLocks noGrp="1"/>
          </p:cNvSpPr>
          <p:nvPr>
            <p:ph type="dt" sz="half" idx="10"/>
          </p:nvPr>
        </p:nvSpPr>
        <p:spPr/>
        <p:txBody>
          <a:bodyPr/>
          <a:lstStyle>
            <a:lvl1pPr>
              <a:defRPr/>
            </a:lvl1pPr>
          </a:lstStyle>
          <a:p>
            <a:pPr>
              <a:defRPr/>
            </a:pPr>
            <a:fld id="{E598AB4D-DFA9-4D40-ABCF-F51419809C18}" type="datetimeFigureOut">
              <a:rPr lang="sl-SI"/>
              <a:pPr>
                <a:defRPr/>
              </a:pPr>
              <a:t>23.9.2013</a:t>
            </a:fld>
            <a:endParaRPr lang="sl-SI"/>
          </a:p>
        </p:txBody>
      </p:sp>
      <p:sp>
        <p:nvSpPr>
          <p:cNvPr id="8" name="Ograda noge 4"/>
          <p:cNvSpPr>
            <a:spLocks noGrp="1"/>
          </p:cNvSpPr>
          <p:nvPr>
            <p:ph type="ftr" sz="quarter" idx="11"/>
          </p:nvPr>
        </p:nvSpPr>
        <p:spPr/>
        <p:txBody>
          <a:bodyPr/>
          <a:lstStyle>
            <a:lvl1pPr>
              <a:defRPr/>
            </a:lvl1pPr>
          </a:lstStyle>
          <a:p>
            <a:pPr>
              <a:defRPr/>
            </a:pPr>
            <a:endParaRPr lang="sl-SI"/>
          </a:p>
        </p:txBody>
      </p:sp>
      <p:sp>
        <p:nvSpPr>
          <p:cNvPr id="9" name="Ograda številke diapozitiva 5"/>
          <p:cNvSpPr>
            <a:spLocks noGrp="1"/>
          </p:cNvSpPr>
          <p:nvPr>
            <p:ph type="sldNum" sz="quarter" idx="12"/>
          </p:nvPr>
        </p:nvSpPr>
        <p:spPr/>
        <p:txBody>
          <a:bodyPr/>
          <a:lstStyle>
            <a:lvl1pPr>
              <a:defRPr/>
            </a:lvl1pPr>
          </a:lstStyle>
          <a:p>
            <a:pPr>
              <a:defRPr/>
            </a:pPr>
            <a:fld id="{8B73CEAA-A72E-4CEA-959B-3433D53ED8B0}" type="slidenum">
              <a:rPr lang="sl-SI"/>
              <a:pPr>
                <a:defRPr/>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3"/>
          <p:cNvSpPr>
            <a:spLocks noGrp="1"/>
          </p:cNvSpPr>
          <p:nvPr>
            <p:ph type="dt" sz="half" idx="10"/>
          </p:nvPr>
        </p:nvSpPr>
        <p:spPr/>
        <p:txBody>
          <a:bodyPr/>
          <a:lstStyle>
            <a:lvl1pPr>
              <a:defRPr/>
            </a:lvl1pPr>
          </a:lstStyle>
          <a:p>
            <a:pPr>
              <a:defRPr/>
            </a:pPr>
            <a:fld id="{0B0C4276-1DB8-4E28-8D05-51DFB71DDA2A}" type="datetimeFigureOut">
              <a:rPr lang="sl-SI"/>
              <a:pPr>
                <a:defRPr/>
              </a:pPr>
              <a:t>23.9.2013</a:t>
            </a:fld>
            <a:endParaRPr lang="sl-SI"/>
          </a:p>
        </p:txBody>
      </p:sp>
      <p:sp>
        <p:nvSpPr>
          <p:cNvPr id="4" name="Ograda noge 4"/>
          <p:cNvSpPr>
            <a:spLocks noGrp="1"/>
          </p:cNvSpPr>
          <p:nvPr>
            <p:ph type="ftr" sz="quarter" idx="11"/>
          </p:nvPr>
        </p:nvSpPr>
        <p:spPr/>
        <p:txBody>
          <a:bodyPr/>
          <a:lstStyle>
            <a:lvl1pPr>
              <a:defRPr/>
            </a:lvl1pPr>
          </a:lstStyle>
          <a:p>
            <a:pPr>
              <a:defRPr/>
            </a:pPr>
            <a:endParaRPr lang="sl-SI"/>
          </a:p>
        </p:txBody>
      </p:sp>
      <p:sp>
        <p:nvSpPr>
          <p:cNvPr id="5" name="Ograda številke diapozitiva 5"/>
          <p:cNvSpPr>
            <a:spLocks noGrp="1"/>
          </p:cNvSpPr>
          <p:nvPr>
            <p:ph type="sldNum" sz="quarter" idx="12"/>
          </p:nvPr>
        </p:nvSpPr>
        <p:spPr/>
        <p:txBody>
          <a:bodyPr/>
          <a:lstStyle>
            <a:lvl1pPr>
              <a:defRPr/>
            </a:lvl1pPr>
          </a:lstStyle>
          <a:p>
            <a:pPr>
              <a:defRPr/>
            </a:pPr>
            <a:fld id="{CFC94F3A-2AC5-4019-BD08-07E17CB45BC6}" type="slidenum">
              <a:rPr lang="sl-SI"/>
              <a:pPr>
                <a:defRPr/>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3"/>
          <p:cNvSpPr>
            <a:spLocks noGrp="1"/>
          </p:cNvSpPr>
          <p:nvPr>
            <p:ph type="dt" sz="half" idx="10"/>
          </p:nvPr>
        </p:nvSpPr>
        <p:spPr/>
        <p:txBody>
          <a:bodyPr/>
          <a:lstStyle>
            <a:lvl1pPr>
              <a:defRPr/>
            </a:lvl1pPr>
          </a:lstStyle>
          <a:p>
            <a:pPr>
              <a:defRPr/>
            </a:pPr>
            <a:fld id="{D5F1C13E-14DE-4CC0-BE15-107067EBD406}" type="datetimeFigureOut">
              <a:rPr lang="sl-SI"/>
              <a:pPr>
                <a:defRPr/>
              </a:pPr>
              <a:t>23.9.2013</a:t>
            </a:fld>
            <a:endParaRPr lang="sl-SI"/>
          </a:p>
        </p:txBody>
      </p:sp>
      <p:sp>
        <p:nvSpPr>
          <p:cNvPr id="3" name="Ograda noge 4"/>
          <p:cNvSpPr>
            <a:spLocks noGrp="1"/>
          </p:cNvSpPr>
          <p:nvPr>
            <p:ph type="ftr" sz="quarter" idx="11"/>
          </p:nvPr>
        </p:nvSpPr>
        <p:spPr/>
        <p:txBody>
          <a:bodyPr/>
          <a:lstStyle>
            <a:lvl1pPr>
              <a:defRPr/>
            </a:lvl1pPr>
          </a:lstStyle>
          <a:p>
            <a:pPr>
              <a:defRPr/>
            </a:pPr>
            <a:endParaRPr lang="sl-SI"/>
          </a:p>
        </p:txBody>
      </p:sp>
      <p:sp>
        <p:nvSpPr>
          <p:cNvPr id="4" name="Ograda številke diapozitiva 5"/>
          <p:cNvSpPr>
            <a:spLocks noGrp="1"/>
          </p:cNvSpPr>
          <p:nvPr>
            <p:ph type="sldNum" sz="quarter" idx="12"/>
          </p:nvPr>
        </p:nvSpPr>
        <p:spPr/>
        <p:txBody>
          <a:bodyPr/>
          <a:lstStyle>
            <a:lvl1pPr>
              <a:defRPr/>
            </a:lvl1pPr>
          </a:lstStyle>
          <a:p>
            <a:pPr>
              <a:defRPr/>
            </a:pPr>
            <a:fld id="{E278F639-4E39-44A8-9A39-BAF4D9EC6D17}" type="slidenum">
              <a:rPr lang="sl-SI"/>
              <a:pPr>
                <a:defRPr/>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3"/>
          <p:cNvSpPr>
            <a:spLocks noGrp="1"/>
          </p:cNvSpPr>
          <p:nvPr>
            <p:ph type="dt" sz="half" idx="10"/>
          </p:nvPr>
        </p:nvSpPr>
        <p:spPr/>
        <p:txBody>
          <a:bodyPr/>
          <a:lstStyle>
            <a:lvl1pPr>
              <a:defRPr/>
            </a:lvl1pPr>
          </a:lstStyle>
          <a:p>
            <a:pPr>
              <a:defRPr/>
            </a:pPr>
            <a:fld id="{6E164FE7-6560-47B8-B0C3-A192C88BC031}" type="datetimeFigureOut">
              <a:rPr lang="sl-SI"/>
              <a:pPr>
                <a:defRPr/>
              </a:pPr>
              <a:t>23.9.2013</a:t>
            </a:fld>
            <a:endParaRPr lang="sl-SI"/>
          </a:p>
        </p:txBody>
      </p:sp>
      <p:sp>
        <p:nvSpPr>
          <p:cNvPr id="6" name="Ograda noge 4"/>
          <p:cNvSpPr>
            <a:spLocks noGrp="1"/>
          </p:cNvSpPr>
          <p:nvPr>
            <p:ph type="ftr" sz="quarter" idx="11"/>
          </p:nvPr>
        </p:nvSpPr>
        <p:spPr/>
        <p:txBody>
          <a:bodyPr/>
          <a:lstStyle>
            <a:lvl1pPr>
              <a:defRPr/>
            </a:lvl1pPr>
          </a:lstStyle>
          <a:p>
            <a:pPr>
              <a:defRPr/>
            </a:pPr>
            <a:endParaRPr lang="sl-SI"/>
          </a:p>
        </p:txBody>
      </p:sp>
      <p:sp>
        <p:nvSpPr>
          <p:cNvPr id="7" name="Ograda številke diapozitiva 5"/>
          <p:cNvSpPr>
            <a:spLocks noGrp="1"/>
          </p:cNvSpPr>
          <p:nvPr>
            <p:ph type="sldNum" sz="quarter" idx="12"/>
          </p:nvPr>
        </p:nvSpPr>
        <p:spPr/>
        <p:txBody>
          <a:bodyPr/>
          <a:lstStyle>
            <a:lvl1pPr>
              <a:defRPr/>
            </a:lvl1pPr>
          </a:lstStyle>
          <a:p>
            <a:pPr>
              <a:defRPr/>
            </a:pPr>
            <a:fld id="{E44BFA41-0A20-4468-93A8-7F80A1E87EFA}" type="slidenum">
              <a:rPr lang="sl-SI"/>
              <a:pPr>
                <a:defRPr/>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3"/>
          <p:cNvSpPr>
            <a:spLocks noGrp="1"/>
          </p:cNvSpPr>
          <p:nvPr>
            <p:ph type="dt" sz="half" idx="10"/>
          </p:nvPr>
        </p:nvSpPr>
        <p:spPr/>
        <p:txBody>
          <a:bodyPr/>
          <a:lstStyle>
            <a:lvl1pPr>
              <a:defRPr/>
            </a:lvl1pPr>
          </a:lstStyle>
          <a:p>
            <a:pPr>
              <a:defRPr/>
            </a:pPr>
            <a:fld id="{FEA4268C-52C9-42B6-A34B-24C747852041}" type="datetimeFigureOut">
              <a:rPr lang="sl-SI"/>
              <a:pPr>
                <a:defRPr/>
              </a:pPr>
              <a:t>23.9.2013</a:t>
            </a:fld>
            <a:endParaRPr lang="sl-SI"/>
          </a:p>
        </p:txBody>
      </p:sp>
      <p:sp>
        <p:nvSpPr>
          <p:cNvPr id="6" name="Ograda noge 4"/>
          <p:cNvSpPr>
            <a:spLocks noGrp="1"/>
          </p:cNvSpPr>
          <p:nvPr>
            <p:ph type="ftr" sz="quarter" idx="11"/>
          </p:nvPr>
        </p:nvSpPr>
        <p:spPr/>
        <p:txBody>
          <a:bodyPr/>
          <a:lstStyle>
            <a:lvl1pPr>
              <a:defRPr/>
            </a:lvl1pPr>
          </a:lstStyle>
          <a:p>
            <a:pPr>
              <a:defRPr/>
            </a:pPr>
            <a:endParaRPr lang="sl-SI"/>
          </a:p>
        </p:txBody>
      </p:sp>
      <p:sp>
        <p:nvSpPr>
          <p:cNvPr id="7" name="Ograda številke diapozitiva 5"/>
          <p:cNvSpPr>
            <a:spLocks noGrp="1"/>
          </p:cNvSpPr>
          <p:nvPr>
            <p:ph type="sldNum" sz="quarter" idx="12"/>
          </p:nvPr>
        </p:nvSpPr>
        <p:spPr/>
        <p:txBody>
          <a:bodyPr/>
          <a:lstStyle>
            <a:lvl1pPr>
              <a:defRPr/>
            </a:lvl1pPr>
          </a:lstStyle>
          <a:p>
            <a:pPr>
              <a:defRPr/>
            </a:pPr>
            <a:fld id="{A2523E2E-0FDF-4F8A-A2AD-D2A7AEB28D43}" type="slidenum">
              <a:rPr lang="sl-SI"/>
              <a:pPr>
                <a:defRPr/>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Ograda naslova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l-SI" smtClean="0"/>
              <a:t>Kliknite, če želite urediti slog naslova matrice</a:t>
            </a:r>
          </a:p>
        </p:txBody>
      </p:sp>
      <p:sp>
        <p:nvSpPr>
          <p:cNvPr id="1027" name="Ograda besedila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B7FD60D3-3BA8-4FC3-8ED1-98335FB00847}" type="datetimeFigureOut">
              <a:rPr lang="sl-SI"/>
              <a:pPr>
                <a:defRPr/>
              </a:pPr>
              <a:t>23.9.2013</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4322CEAA-C742-4EE1-B200-9D472A192DA2}" type="slidenum">
              <a:rPr lang="sl-SI"/>
              <a:pPr>
                <a:defRPr/>
              </a:pPr>
              <a:t>‹#›</a:t>
            </a:fld>
            <a:endParaRPr lang="sl-SI"/>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Naslov 3"/>
          <p:cNvSpPr>
            <a:spLocks noGrp="1"/>
          </p:cNvSpPr>
          <p:nvPr>
            <p:ph type="title"/>
          </p:nvPr>
        </p:nvSpPr>
        <p:spPr/>
        <p:txBody>
          <a:bodyPr/>
          <a:lstStyle/>
          <a:p>
            <a:endParaRPr lang="en-US" smtClean="0"/>
          </a:p>
        </p:txBody>
      </p:sp>
      <p:pic>
        <p:nvPicPr>
          <p:cNvPr id="13314" name="Picture 2"/>
          <p:cNvPicPr>
            <a:picLocks noGrp="1" noChangeAspect="1" noChangeArrowheads="1"/>
          </p:cNvPicPr>
          <p:nvPr>
            <p:ph sz="half" idx="1"/>
          </p:nvPr>
        </p:nvPicPr>
        <p:blipFill>
          <a:blip r:embed="rId2"/>
          <a:srcRect/>
          <a:stretch>
            <a:fillRect/>
          </a:stretch>
        </p:blipFill>
        <p:spPr>
          <a:xfrm>
            <a:off x="357188" y="1928813"/>
            <a:ext cx="4286250" cy="3786187"/>
          </a:xfrm>
        </p:spPr>
      </p:pic>
      <p:pic>
        <p:nvPicPr>
          <p:cNvPr id="13315" name="Picture 3"/>
          <p:cNvPicPr>
            <a:picLocks noGrp="1" noChangeAspect="1" noChangeArrowheads="1"/>
          </p:cNvPicPr>
          <p:nvPr>
            <p:ph sz="half" idx="2"/>
          </p:nvPr>
        </p:nvPicPr>
        <p:blipFill>
          <a:blip r:embed="rId3"/>
          <a:srcRect/>
          <a:stretch>
            <a:fillRect/>
          </a:stretch>
        </p:blipFill>
        <p:spPr>
          <a:xfrm>
            <a:off x="4762500" y="1857375"/>
            <a:ext cx="4095750" cy="3433763"/>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p:cNvSpPr>
            <a:spLocks noGrp="1"/>
          </p:cNvSpPr>
          <p:nvPr>
            <p:ph type="title"/>
          </p:nvPr>
        </p:nvSpPr>
        <p:spPr/>
        <p:txBody>
          <a:bodyPr rtlCol="0">
            <a:normAutofit fontScale="90000"/>
          </a:bodyPr>
          <a:lstStyle/>
          <a:p>
            <a:pPr fontAlgn="auto">
              <a:spcAft>
                <a:spcPts val="0"/>
              </a:spcAft>
              <a:defRPr/>
            </a:pPr>
            <a:r>
              <a:rPr lang="sl-SI" dirty="0" smtClean="0"/>
              <a:t>KARAKUM IN KIZILKUM</a:t>
            </a:r>
            <a:br>
              <a:rPr lang="sl-SI" dirty="0" smtClean="0"/>
            </a:br>
            <a:r>
              <a:rPr lang="sl-SI" dirty="0" smtClean="0"/>
              <a:t>puščavi</a:t>
            </a:r>
            <a:endParaRPr lang="sl-SI" dirty="0"/>
          </a:p>
        </p:txBody>
      </p:sp>
      <p:pic>
        <p:nvPicPr>
          <p:cNvPr id="22530" name="Picture 2"/>
          <p:cNvPicPr>
            <a:picLocks noGrp="1" noChangeAspect="1" noChangeArrowheads="1"/>
          </p:cNvPicPr>
          <p:nvPr>
            <p:ph sz="half" idx="1"/>
          </p:nvPr>
        </p:nvPicPr>
        <p:blipFill>
          <a:blip r:embed="rId2"/>
          <a:srcRect/>
          <a:stretch>
            <a:fillRect/>
          </a:stretch>
        </p:blipFill>
        <p:spPr>
          <a:xfrm>
            <a:off x="214313" y="1643063"/>
            <a:ext cx="4281487" cy="4286250"/>
          </a:xfrm>
        </p:spPr>
      </p:pic>
      <p:pic>
        <p:nvPicPr>
          <p:cNvPr id="22531" name="Picture 3"/>
          <p:cNvPicPr>
            <a:picLocks noGrp="1" noChangeAspect="1" noChangeArrowheads="1"/>
          </p:cNvPicPr>
          <p:nvPr>
            <p:ph sz="half" idx="2"/>
          </p:nvPr>
        </p:nvPicPr>
        <p:blipFill>
          <a:blip r:embed="rId3"/>
          <a:srcRect/>
          <a:stretch>
            <a:fillRect/>
          </a:stretch>
        </p:blipFill>
        <p:spPr>
          <a:xfrm>
            <a:off x="4648200" y="1714500"/>
            <a:ext cx="4281488" cy="4143375"/>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Naslov 1"/>
          <p:cNvSpPr>
            <a:spLocks noGrp="1"/>
          </p:cNvSpPr>
          <p:nvPr>
            <p:ph type="title"/>
          </p:nvPr>
        </p:nvSpPr>
        <p:spPr/>
        <p:txBody>
          <a:bodyPr/>
          <a:lstStyle/>
          <a:p>
            <a:r>
              <a:rPr lang="sl-SI" smtClean="0"/>
              <a:t>ARALSKO JEZERO</a:t>
            </a:r>
          </a:p>
        </p:txBody>
      </p:sp>
      <p:sp>
        <p:nvSpPr>
          <p:cNvPr id="4" name="Ograda vsebine 3"/>
          <p:cNvSpPr>
            <a:spLocks noGrp="1"/>
          </p:cNvSpPr>
          <p:nvPr>
            <p:ph sz="half" idx="2"/>
          </p:nvPr>
        </p:nvSpPr>
        <p:spPr>
          <a:xfrm>
            <a:off x="5000625" y="1600200"/>
            <a:ext cx="3929063" cy="4525963"/>
          </a:xfrm>
        </p:spPr>
        <p:txBody>
          <a:bodyPr>
            <a:normAutofit/>
          </a:bodyPr>
          <a:lstStyle/>
          <a:p>
            <a:pPr>
              <a:lnSpc>
                <a:spcPct val="80000"/>
              </a:lnSpc>
            </a:pPr>
            <a:endParaRPr lang="sl-SI" sz="2000" smtClean="0"/>
          </a:p>
          <a:p>
            <a:pPr>
              <a:lnSpc>
                <a:spcPct val="80000"/>
              </a:lnSpc>
            </a:pPr>
            <a:r>
              <a:rPr lang="sl-SI" sz="2000" smtClean="0"/>
              <a:t>Leta 1960 je bil</a:t>
            </a:r>
            <a:r>
              <a:rPr lang="sl-SI" sz="2000" smtClean="0">
                <a:latin typeface="Arial" charset="0"/>
              </a:rPr>
              <a:t>o</a:t>
            </a:r>
            <a:r>
              <a:rPr lang="sl-SI" sz="2000" smtClean="0"/>
              <a:t> Aralsko jezero četrto največje jezero na svetu. Zaradi pretiranega namakanja se je površina Aralskega jezera do danes zmanjšala za dve tretjini. Podnebje je bolj sušno in vetrovno, temperaturne razlike med zimo in poletjem so vse večje, poseben problem pa je zasoljevanje tal. Zaradi manj padavin črpajo vse več vode iz dveh največjih pritokov Amu Darje in Sir Darje in jezero se še hitreje zmanjšuje. </a:t>
            </a:r>
          </a:p>
        </p:txBody>
      </p:sp>
      <p:pic>
        <p:nvPicPr>
          <p:cNvPr id="23555" name="Picture 2"/>
          <p:cNvPicPr>
            <a:picLocks noGrp="1" noChangeAspect="1" noChangeArrowheads="1"/>
          </p:cNvPicPr>
          <p:nvPr>
            <p:ph sz="half" idx="1"/>
          </p:nvPr>
        </p:nvPicPr>
        <p:blipFill>
          <a:blip r:embed="rId2"/>
          <a:srcRect/>
          <a:stretch>
            <a:fillRect/>
          </a:stretch>
        </p:blipFill>
        <p:spPr>
          <a:xfrm>
            <a:off x="-428625" y="1785938"/>
            <a:ext cx="5715000" cy="428625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Naslov 4"/>
          <p:cNvSpPr>
            <a:spLocks noGrp="1"/>
          </p:cNvSpPr>
          <p:nvPr>
            <p:ph type="title"/>
          </p:nvPr>
        </p:nvSpPr>
        <p:spPr/>
        <p:txBody>
          <a:bodyPr/>
          <a:lstStyle/>
          <a:p>
            <a:endParaRPr lang="en-US" smtClean="0"/>
          </a:p>
        </p:txBody>
      </p:sp>
      <p:pic>
        <p:nvPicPr>
          <p:cNvPr id="24578" name="Picture 2"/>
          <p:cNvPicPr>
            <a:picLocks noGrp="1" noChangeAspect="1" noChangeArrowheads="1"/>
          </p:cNvPicPr>
          <p:nvPr>
            <p:ph idx="1"/>
          </p:nvPr>
        </p:nvPicPr>
        <p:blipFill>
          <a:blip r:embed="rId2"/>
          <a:srcRect/>
          <a:stretch>
            <a:fillRect/>
          </a:stretch>
        </p:blipFill>
        <p:spPr>
          <a:xfrm>
            <a:off x="1357313" y="857250"/>
            <a:ext cx="6786562" cy="5224463"/>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Naslov 1"/>
          <p:cNvSpPr>
            <a:spLocks noGrp="1"/>
          </p:cNvSpPr>
          <p:nvPr>
            <p:ph type="title"/>
          </p:nvPr>
        </p:nvSpPr>
        <p:spPr/>
        <p:txBody>
          <a:bodyPr/>
          <a:lstStyle/>
          <a:p>
            <a:r>
              <a:rPr lang="sl-SI" smtClean="0"/>
              <a:t>ARALSKO JEZERO</a:t>
            </a:r>
          </a:p>
        </p:txBody>
      </p:sp>
      <p:sp>
        <p:nvSpPr>
          <p:cNvPr id="3" name="Ograda vsebine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sl-SI" dirty="0" smtClean="0"/>
              <a:t>Napajata ga reki </a:t>
            </a:r>
            <a:r>
              <a:rPr lang="sl-SI" dirty="0" err="1" smtClean="0"/>
              <a:t>Amu</a:t>
            </a:r>
            <a:r>
              <a:rPr lang="sl-SI" dirty="0" smtClean="0"/>
              <a:t> Darja in </a:t>
            </a:r>
            <a:r>
              <a:rPr lang="sl-SI" dirty="0"/>
              <a:t>S</a:t>
            </a:r>
            <a:r>
              <a:rPr lang="sl-SI" dirty="0" smtClean="0"/>
              <a:t>ir Darja.</a:t>
            </a:r>
          </a:p>
          <a:p>
            <a:pPr fontAlgn="auto">
              <a:spcAft>
                <a:spcPts val="0"/>
              </a:spcAft>
              <a:buFont typeface="Arial" pitchFamily="34" charset="0"/>
              <a:buChar char="•"/>
              <a:defRPr/>
            </a:pPr>
            <a:r>
              <a:rPr lang="sl-SI" dirty="0" smtClean="0"/>
              <a:t>Zelo se krči zaradi preusmeritve obeh pritokov za namakanje, zaradi česar se zmanjšuje dotok (voda le redko priteče do jezera) in se zastruplja s kemičnimi snovmi, ki jih uporabljajo na namakalnih površinah ob rekah. Zaradi strupenih soli (prinaša jih veter z osušene kotanje nekdanjega jezera) so začeli propadati tudi nasadi bombaža ob rekah</a:t>
            </a:r>
            <a:endParaRPr lang="sl-SI"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Naslov 1"/>
          <p:cNvSpPr>
            <a:spLocks noGrp="1"/>
          </p:cNvSpPr>
          <p:nvPr>
            <p:ph type="title"/>
          </p:nvPr>
        </p:nvSpPr>
        <p:spPr/>
        <p:txBody>
          <a:bodyPr/>
          <a:lstStyle/>
          <a:p>
            <a:r>
              <a:rPr lang="sl-SI" smtClean="0"/>
              <a:t>ARABSKA PLANOTA</a:t>
            </a:r>
          </a:p>
        </p:txBody>
      </p:sp>
      <p:sp>
        <p:nvSpPr>
          <p:cNvPr id="26626" name="Ograda vsebine 3"/>
          <p:cNvSpPr>
            <a:spLocks noGrp="1"/>
          </p:cNvSpPr>
          <p:nvPr>
            <p:ph sz="half" idx="2"/>
          </p:nvPr>
        </p:nvSpPr>
        <p:spPr/>
        <p:txBody>
          <a:bodyPr/>
          <a:lstStyle/>
          <a:p>
            <a:endParaRPr lang="en-US" smtClean="0"/>
          </a:p>
        </p:txBody>
      </p:sp>
      <p:pic>
        <p:nvPicPr>
          <p:cNvPr id="26627" name="Picture 2"/>
          <p:cNvPicPr>
            <a:picLocks noGrp="1" noChangeAspect="1" noChangeArrowheads="1"/>
          </p:cNvPicPr>
          <p:nvPr>
            <p:ph sz="half" idx="1"/>
          </p:nvPr>
        </p:nvPicPr>
        <p:blipFill>
          <a:blip r:embed="rId2"/>
          <a:srcRect/>
          <a:stretch>
            <a:fillRect/>
          </a:stretch>
        </p:blipFill>
        <p:spPr>
          <a:xfrm>
            <a:off x="457200" y="1285875"/>
            <a:ext cx="8043863" cy="4786313"/>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Naslov 1"/>
          <p:cNvSpPr>
            <a:spLocks noGrp="1"/>
          </p:cNvSpPr>
          <p:nvPr>
            <p:ph type="title"/>
          </p:nvPr>
        </p:nvSpPr>
        <p:spPr/>
        <p:txBody>
          <a:bodyPr/>
          <a:lstStyle/>
          <a:p>
            <a:r>
              <a:rPr lang="sl-SI" smtClean="0"/>
              <a:t>PODNEBJE  in RASTJE JZ AZIJE</a:t>
            </a:r>
          </a:p>
        </p:txBody>
      </p:sp>
      <p:sp>
        <p:nvSpPr>
          <p:cNvPr id="27650" name="Ograda vsebine 2"/>
          <p:cNvSpPr>
            <a:spLocks noGrp="1"/>
          </p:cNvSpPr>
          <p:nvPr>
            <p:ph sz="half" idx="1"/>
          </p:nvPr>
        </p:nvSpPr>
        <p:spPr/>
        <p:txBody>
          <a:bodyPr/>
          <a:lstStyle/>
          <a:p>
            <a:r>
              <a:rPr lang="sl-SI" smtClean="0"/>
              <a:t>Sredozemsko</a:t>
            </a:r>
          </a:p>
          <a:p>
            <a:r>
              <a:rPr lang="sl-SI" smtClean="0"/>
              <a:t>Gorsko </a:t>
            </a:r>
          </a:p>
          <a:p>
            <a:r>
              <a:rPr lang="sl-SI" smtClean="0"/>
              <a:t>Suho (puščavsko)</a:t>
            </a:r>
          </a:p>
        </p:txBody>
      </p:sp>
      <p:sp>
        <p:nvSpPr>
          <p:cNvPr id="27651" name="Ograda vsebine 3"/>
          <p:cNvSpPr>
            <a:spLocks noGrp="1"/>
          </p:cNvSpPr>
          <p:nvPr>
            <p:ph sz="half" idx="2"/>
          </p:nvPr>
        </p:nvSpPr>
        <p:spPr/>
        <p:txBody>
          <a:bodyPr/>
          <a:lstStyle/>
          <a:p>
            <a:r>
              <a:rPr lang="sl-SI" smtClean="0"/>
              <a:t>Sredozemsko rastlinstvo</a:t>
            </a:r>
          </a:p>
          <a:p>
            <a:r>
              <a:rPr lang="sl-SI" smtClean="0"/>
              <a:t>Suha stepe </a:t>
            </a:r>
          </a:p>
          <a:p>
            <a:r>
              <a:rPr lang="sl-SI" smtClean="0"/>
              <a:t>Polpuščava </a:t>
            </a:r>
          </a:p>
          <a:p>
            <a:r>
              <a:rPr lang="sl-SI" smtClean="0"/>
              <a:t>puščava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Naslov 1"/>
          <p:cNvSpPr>
            <a:spLocks noGrp="1"/>
          </p:cNvSpPr>
          <p:nvPr>
            <p:ph type="title"/>
          </p:nvPr>
        </p:nvSpPr>
        <p:spPr/>
        <p:txBody>
          <a:bodyPr/>
          <a:lstStyle/>
          <a:p>
            <a:r>
              <a:rPr lang="sl-SI" smtClean="0"/>
              <a:t>PREBIVALSTVO</a:t>
            </a:r>
          </a:p>
        </p:txBody>
      </p:sp>
      <p:sp>
        <p:nvSpPr>
          <p:cNvPr id="28674" name="Ograda vsebine 2"/>
          <p:cNvSpPr>
            <a:spLocks noGrp="1"/>
          </p:cNvSpPr>
          <p:nvPr>
            <p:ph sz="half" idx="1"/>
          </p:nvPr>
        </p:nvSpPr>
        <p:spPr/>
        <p:txBody>
          <a:bodyPr/>
          <a:lstStyle/>
          <a:p>
            <a:r>
              <a:rPr lang="en-US" smtClean="0"/>
              <a:t>V Jugozahodni Aziji prevladujejo Arabci. So velika etnična skupina, ki živi na Bližnjem vzhodu in v Severni Afriki. Izvirajo z Arabskega polotoka. Govorijo arabski jezik in večina jih pripada muslimanski veroizpovedi. </a:t>
            </a:r>
          </a:p>
        </p:txBody>
      </p:sp>
      <p:sp>
        <p:nvSpPr>
          <p:cNvPr id="28675" name="Ograda vsebine 3"/>
          <p:cNvSpPr>
            <a:spLocks noGrp="1"/>
          </p:cNvSpPr>
          <p:nvPr>
            <p:ph sz="half" idx="2"/>
          </p:nvPr>
        </p:nvSpPr>
        <p:spPr/>
        <p:txBody>
          <a:bodyPr/>
          <a:lstStyle/>
          <a:p>
            <a:endParaRPr lang="en-US" smtClean="0"/>
          </a:p>
        </p:txBody>
      </p:sp>
      <p:pic>
        <p:nvPicPr>
          <p:cNvPr id="28677" name="Picture 5"/>
          <p:cNvPicPr>
            <a:picLocks noChangeAspect="1" noChangeArrowheads="1"/>
          </p:cNvPicPr>
          <p:nvPr/>
        </p:nvPicPr>
        <p:blipFill>
          <a:blip r:embed="rId2"/>
          <a:srcRect/>
          <a:stretch>
            <a:fillRect/>
          </a:stretch>
        </p:blipFill>
        <p:spPr bwMode="auto">
          <a:xfrm>
            <a:off x="4787900" y="1557338"/>
            <a:ext cx="2667000" cy="2000250"/>
          </a:xfrm>
          <a:prstGeom prst="rect">
            <a:avLst/>
          </a:prstGeom>
          <a:noFill/>
          <a:ln w="9525">
            <a:noFill/>
            <a:miter lim="800000"/>
            <a:headEnd/>
            <a:tailEnd/>
          </a:ln>
          <a:effectLst/>
        </p:spPr>
      </p:pic>
      <p:pic>
        <p:nvPicPr>
          <p:cNvPr id="28678" name="Picture 6"/>
          <p:cNvPicPr>
            <a:picLocks noChangeAspect="1" noChangeArrowheads="1"/>
          </p:cNvPicPr>
          <p:nvPr/>
        </p:nvPicPr>
        <p:blipFill>
          <a:blip r:embed="rId3"/>
          <a:srcRect/>
          <a:stretch>
            <a:fillRect/>
          </a:stretch>
        </p:blipFill>
        <p:spPr bwMode="auto">
          <a:xfrm>
            <a:off x="4572000" y="3657600"/>
            <a:ext cx="4286250" cy="320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Naslov 4"/>
          <p:cNvSpPr>
            <a:spLocks noGrp="1"/>
          </p:cNvSpPr>
          <p:nvPr>
            <p:ph type="title"/>
          </p:nvPr>
        </p:nvSpPr>
        <p:spPr/>
        <p:txBody>
          <a:bodyPr/>
          <a:lstStyle/>
          <a:p>
            <a:r>
              <a:rPr lang="sl-SI" smtClean="0"/>
              <a:t>JUGOZAHODNA AZIJA</a:t>
            </a:r>
          </a:p>
        </p:txBody>
      </p:sp>
      <p:pic>
        <p:nvPicPr>
          <p:cNvPr id="14338" name="Picture 2"/>
          <p:cNvPicPr>
            <a:picLocks noGrp="1" noChangeAspect="1" noChangeArrowheads="1"/>
          </p:cNvPicPr>
          <p:nvPr>
            <p:ph idx="1"/>
          </p:nvPr>
        </p:nvPicPr>
        <p:blipFill>
          <a:blip r:embed="rId2"/>
          <a:srcRect/>
          <a:stretch>
            <a:fillRect/>
          </a:stretch>
        </p:blipFill>
        <p:spPr>
          <a:xfrm>
            <a:off x="928688" y="1428750"/>
            <a:ext cx="7429500" cy="4929188"/>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slov 1"/>
          <p:cNvSpPr>
            <a:spLocks noGrp="1"/>
          </p:cNvSpPr>
          <p:nvPr>
            <p:ph type="title"/>
          </p:nvPr>
        </p:nvSpPr>
        <p:spPr/>
        <p:txBody>
          <a:bodyPr/>
          <a:lstStyle/>
          <a:p>
            <a:r>
              <a:rPr lang="sl-SI" smtClean="0"/>
              <a:t>LEGA JZ AZIJE</a:t>
            </a:r>
          </a:p>
        </p:txBody>
      </p:sp>
      <p:sp>
        <p:nvSpPr>
          <p:cNvPr id="15362" name="Ograda vsebine 2"/>
          <p:cNvSpPr>
            <a:spLocks noGrp="1"/>
          </p:cNvSpPr>
          <p:nvPr>
            <p:ph idx="1"/>
          </p:nvPr>
        </p:nvSpPr>
        <p:spPr/>
        <p:txBody>
          <a:bodyPr/>
          <a:lstStyle/>
          <a:p>
            <a:r>
              <a:rPr lang="sl-SI" smtClean="0"/>
              <a:t>Leži med Evropo, Azijo in Afriko</a:t>
            </a:r>
          </a:p>
          <a:p>
            <a:r>
              <a:rPr lang="sl-SI" smtClean="0"/>
              <a:t>Predstavlja naravni most med tremi celinami </a:t>
            </a:r>
          </a:p>
          <a:p>
            <a:r>
              <a:rPr lang="sl-SI" smtClean="0"/>
              <a:t>Pomembna prometna lega se je odražala že v zgodovini(trgovske poti)</a:t>
            </a:r>
          </a:p>
          <a:p>
            <a:r>
              <a:rPr lang="sl-SI" smtClean="0"/>
              <a:t>Poišči vsa večja morja in zalive, ki oblivajo JZ Azijo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Naslov 1"/>
          <p:cNvSpPr>
            <a:spLocks noGrp="1"/>
          </p:cNvSpPr>
          <p:nvPr>
            <p:ph type="title"/>
          </p:nvPr>
        </p:nvSpPr>
        <p:spPr/>
        <p:txBody>
          <a:bodyPr/>
          <a:lstStyle/>
          <a:p>
            <a:r>
              <a:rPr lang="sl-SI" smtClean="0"/>
              <a:t>DELITEV JZ AZIJE</a:t>
            </a:r>
          </a:p>
        </p:txBody>
      </p:sp>
      <p:sp>
        <p:nvSpPr>
          <p:cNvPr id="16386" name="Ograda vsebine 2"/>
          <p:cNvSpPr>
            <a:spLocks noGrp="1"/>
          </p:cNvSpPr>
          <p:nvPr>
            <p:ph idx="1"/>
          </p:nvPr>
        </p:nvSpPr>
        <p:spPr/>
        <p:txBody>
          <a:bodyPr/>
          <a:lstStyle/>
          <a:p>
            <a:r>
              <a:rPr lang="sl-SI" smtClean="0"/>
              <a:t>BLIŽNJI VZHOD (Turčija, Izrael, Libanon, Sirija, Jordanija, Irak, Saudova Arabija, Kuvajt, Katar, ZAE,Oman, Jemen, Bahrain) </a:t>
            </a:r>
          </a:p>
          <a:p>
            <a:r>
              <a:rPr lang="sl-SI" smtClean="0"/>
              <a:t>SREDNJI VZHOD: Iran, Afganistan,Azerbajdžan, Armenija, Gruzija, Uzbekistan, Tadžikistan,Kirgizistan, Turkmenistan,Kazahstan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Naslov 1"/>
          <p:cNvSpPr>
            <a:spLocks noGrp="1"/>
          </p:cNvSpPr>
          <p:nvPr>
            <p:ph type="title"/>
          </p:nvPr>
        </p:nvSpPr>
        <p:spPr/>
        <p:txBody>
          <a:bodyPr/>
          <a:lstStyle/>
          <a:p>
            <a:r>
              <a:rPr lang="sl-SI" smtClean="0"/>
              <a:t>POVRŠJE JZ AZIJE</a:t>
            </a:r>
          </a:p>
        </p:txBody>
      </p:sp>
      <p:sp>
        <p:nvSpPr>
          <p:cNvPr id="17410" name="Ograda vsebine 2"/>
          <p:cNvSpPr>
            <a:spLocks noGrp="1"/>
          </p:cNvSpPr>
          <p:nvPr>
            <p:ph idx="1"/>
          </p:nvPr>
        </p:nvSpPr>
        <p:spPr/>
        <p:txBody>
          <a:bodyPr/>
          <a:lstStyle/>
          <a:p>
            <a:r>
              <a:rPr lang="sl-SI" smtClean="0"/>
              <a:t>MALADONAGUBANA GORSTVA: Anatolsko višavje, Armensko višavje, Iransko višavje, Pamir, Tianshan, Hindukuš.</a:t>
            </a:r>
          </a:p>
          <a:p>
            <a:r>
              <a:rPr lang="sl-SI" smtClean="0"/>
              <a:t>NIŽINE: Mezopotamija (medrečje)</a:t>
            </a:r>
          </a:p>
          <a:p>
            <a:pPr>
              <a:buFont typeface="Arial" charset="0"/>
              <a:buNone/>
            </a:pPr>
            <a:r>
              <a:rPr lang="sl-SI" smtClean="0"/>
              <a:t>                   Turansko nižavje</a:t>
            </a:r>
          </a:p>
          <a:p>
            <a:pPr>
              <a:buFont typeface="Arial" charset="0"/>
              <a:buNone/>
            </a:pPr>
            <a:r>
              <a:rPr lang="sl-SI" smtClean="0"/>
              <a:t>   PLANOTE: Sirsko-arabska planota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Naslov 3"/>
          <p:cNvSpPr>
            <a:spLocks noGrp="1"/>
          </p:cNvSpPr>
          <p:nvPr>
            <p:ph type="title"/>
          </p:nvPr>
        </p:nvSpPr>
        <p:spPr/>
        <p:txBody>
          <a:bodyPr/>
          <a:lstStyle/>
          <a:p>
            <a:r>
              <a:rPr lang="sl-SI" smtClean="0"/>
              <a:t>PAMIR</a:t>
            </a:r>
          </a:p>
        </p:txBody>
      </p:sp>
      <p:pic>
        <p:nvPicPr>
          <p:cNvPr id="18434" name="Picture 2"/>
          <p:cNvPicPr>
            <a:picLocks noGrp="1" noChangeAspect="1" noChangeArrowheads="1"/>
          </p:cNvPicPr>
          <p:nvPr>
            <p:ph sz="half" idx="1"/>
          </p:nvPr>
        </p:nvPicPr>
        <p:blipFill>
          <a:blip r:embed="rId2"/>
          <a:srcRect/>
          <a:stretch>
            <a:fillRect/>
          </a:stretch>
        </p:blipFill>
        <p:spPr>
          <a:xfrm>
            <a:off x="457200" y="1643063"/>
            <a:ext cx="4038600" cy="3725862"/>
          </a:xfrm>
        </p:spPr>
      </p:pic>
      <p:pic>
        <p:nvPicPr>
          <p:cNvPr id="18435" name="Picture 3"/>
          <p:cNvPicPr>
            <a:picLocks noGrp="1" noChangeAspect="1" noChangeArrowheads="1"/>
          </p:cNvPicPr>
          <p:nvPr>
            <p:ph sz="half" idx="2"/>
          </p:nvPr>
        </p:nvPicPr>
        <p:blipFill>
          <a:blip r:embed="rId3"/>
          <a:srcRect/>
          <a:stretch>
            <a:fillRect/>
          </a:stretch>
        </p:blipFill>
        <p:spPr>
          <a:xfrm>
            <a:off x="4648200" y="1785938"/>
            <a:ext cx="4038600" cy="3519487"/>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Naslov 4"/>
          <p:cNvSpPr>
            <a:spLocks noGrp="1"/>
          </p:cNvSpPr>
          <p:nvPr>
            <p:ph type="title"/>
          </p:nvPr>
        </p:nvSpPr>
        <p:spPr/>
        <p:txBody>
          <a:bodyPr/>
          <a:lstStyle/>
          <a:p>
            <a:r>
              <a:rPr lang="sl-SI" smtClean="0"/>
              <a:t>ANATOLSKO VIŠAVJE</a:t>
            </a:r>
          </a:p>
        </p:txBody>
      </p:sp>
      <p:sp>
        <p:nvSpPr>
          <p:cNvPr id="19458" name="Ograda vsebine 6"/>
          <p:cNvSpPr>
            <a:spLocks noGrp="1"/>
          </p:cNvSpPr>
          <p:nvPr>
            <p:ph sz="half" idx="2"/>
          </p:nvPr>
        </p:nvSpPr>
        <p:spPr/>
        <p:txBody>
          <a:bodyPr/>
          <a:lstStyle/>
          <a:p>
            <a:endParaRPr lang="en-US" smtClean="0"/>
          </a:p>
        </p:txBody>
      </p:sp>
      <p:pic>
        <p:nvPicPr>
          <p:cNvPr id="19459" name="Picture 2"/>
          <p:cNvPicPr>
            <a:picLocks noGrp="1" noChangeAspect="1" noChangeArrowheads="1"/>
          </p:cNvPicPr>
          <p:nvPr>
            <p:ph sz="half" idx="1"/>
          </p:nvPr>
        </p:nvPicPr>
        <p:blipFill>
          <a:blip r:embed="rId2"/>
          <a:srcRect/>
          <a:stretch>
            <a:fillRect/>
          </a:stretch>
        </p:blipFill>
        <p:spPr>
          <a:xfrm>
            <a:off x="457200" y="1714500"/>
            <a:ext cx="7543800" cy="4143375"/>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Naslov 1"/>
          <p:cNvSpPr>
            <a:spLocks noGrp="1"/>
          </p:cNvSpPr>
          <p:nvPr>
            <p:ph type="title"/>
          </p:nvPr>
        </p:nvSpPr>
        <p:spPr/>
        <p:txBody>
          <a:bodyPr/>
          <a:lstStyle/>
          <a:p>
            <a:r>
              <a:rPr lang="sl-SI" smtClean="0"/>
              <a:t>MEZOPOTAMIJA</a:t>
            </a:r>
          </a:p>
        </p:txBody>
      </p:sp>
      <p:pic>
        <p:nvPicPr>
          <p:cNvPr id="20482" name="Picture 2"/>
          <p:cNvPicPr>
            <a:picLocks noGrp="1" noChangeAspect="1" noChangeArrowheads="1"/>
          </p:cNvPicPr>
          <p:nvPr>
            <p:ph sz="half" idx="1"/>
          </p:nvPr>
        </p:nvPicPr>
        <p:blipFill>
          <a:blip r:embed="rId2"/>
          <a:srcRect/>
          <a:stretch>
            <a:fillRect/>
          </a:stretch>
        </p:blipFill>
        <p:spPr>
          <a:xfrm>
            <a:off x="457200" y="1500188"/>
            <a:ext cx="4829175" cy="4572000"/>
          </a:xfrm>
        </p:spPr>
      </p:pic>
      <p:pic>
        <p:nvPicPr>
          <p:cNvPr id="20483" name="Picture 3"/>
          <p:cNvPicPr>
            <a:picLocks noGrp="1" noChangeAspect="1" noChangeArrowheads="1"/>
          </p:cNvPicPr>
          <p:nvPr>
            <p:ph sz="half" idx="2"/>
          </p:nvPr>
        </p:nvPicPr>
        <p:blipFill>
          <a:blip r:embed="rId3"/>
          <a:srcRect/>
          <a:stretch>
            <a:fillRect/>
          </a:stretch>
        </p:blipFill>
        <p:spPr>
          <a:xfrm>
            <a:off x="5238750" y="1714500"/>
            <a:ext cx="3619500" cy="3576638"/>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Naslov 1"/>
          <p:cNvSpPr>
            <a:spLocks noGrp="1"/>
          </p:cNvSpPr>
          <p:nvPr>
            <p:ph type="title"/>
          </p:nvPr>
        </p:nvSpPr>
        <p:spPr/>
        <p:txBody>
          <a:bodyPr/>
          <a:lstStyle/>
          <a:p>
            <a:r>
              <a:rPr lang="sl-SI" smtClean="0"/>
              <a:t>TURANSKO NIŽAVJE</a:t>
            </a:r>
          </a:p>
        </p:txBody>
      </p:sp>
      <p:pic>
        <p:nvPicPr>
          <p:cNvPr id="21506" name="Picture 2"/>
          <p:cNvPicPr>
            <a:picLocks noGrp="1" noChangeAspect="1" noChangeArrowheads="1"/>
          </p:cNvPicPr>
          <p:nvPr>
            <p:ph sz="half" idx="1"/>
          </p:nvPr>
        </p:nvPicPr>
        <p:blipFill>
          <a:blip r:embed="rId2"/>
          <a:srcRect/>
          <a:stretch>
            <a:fillRect/>
          </a:stretch>
        </p:blipFill>
        <p:spPr>
          <a:xfrm>
            <a:off x="285750" y="1857375"/>
            <a:ext cx="4286250" cy="4143375"/>
          </a:xfrm>
        </p:spPr>
      </p:pic>
      <p:pic>
        <p:nvPicPr>
          <p:cNvPr id="21507" name="Picture 3"/>
          <p:cNvPicPr>
            <a:picLocks noGrp="1" noChangeAspect="1" noChangeArrowheads="1"/>
          </p:cNvPicPr>
          <p:nvPr>
            <p:ph sz="half" idx="2"/>
          </p:nvPr>
        </p:nvPicPr>
        <p:blipFill>
          <a:blip r:embed="rId3"/>
          <a:srcRect/>
          <a:stretch>
            <a:fillRect/>
          </a:stretch>
        </p:blipFill>
        <p:spPr>
          <a:xfrm>
            <a:off x="4648200" y="1928813"/>
            <a:ext cx="4038600" cy="3857625"/>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278</Words>
  <Application>Microsoft Office PowerPoint</Application>
  <PresentationFormat>On-screen Show (4:3)</PresentationFormat>
  <Paragraphs>36</Paragraphs>
  <Slides>16</Slides>
  <Notes>0</Notes>
  <HiddenSlides>0</HiddenSlides>
  <MMClips>0</MMClips>
  <ScaleCrop>false</ScaleCrop>
  <HeadingPairs>
    <vt:vector size="6" baseType="variant">
      <vt:variant>
        <vt:lpstr>Uporabljene pisave</vt:lpstr>
      </vt:variant>
      <vt:variant>
        <vt:i4>2</vt:i4>
      </vt:variant>
      <vt:variant>
        <vt:lpstr>Predloga načrta</vt:lpstr>
      </vt:variant>
      <vt:variant>
        <vt:i4>1</vt:i4>
      </vt:variant>
      <vt:variant>
        <vt:lpstr>Naslovi diapozitivov</vt:lpstr>
      </vt:variant>
      <vt:variant>
        <vt:i4>16</vt:i4>
      </vt:variant>
    </vt:vector>
  </HeadingPairs>
  <TitlesOfParts>
    <vt:vector size="19" baseType="lpstr">
      <vt:lpstr>Calibri</vt:lpstr>
      <vt:lpstr>Arial</vt:lpstr>
      <vt:lpstr>Officeova tema</vt:lpstr>
      <vt:lpstr>Diapozitiv 1</vt:lpstr>
      <vt:lpstr>JUGOZAHODNA AZIJA</vt:lpstr>
      <vt:lpstr>LEGA JZ AZIJE</vt:lpstr>
      <vt:lpstr>DELITEV JZ AZIJE</vt:lpstr>
      <vt:lpstr>POVRŠJE JZ AZIJE</vt:lpstr>
      <vt:lpstr>PAMIR</vt:lpstr>
      <vt:lpstr>ANATOLSKO VIŠAVJE</vt:lpstr>
      <vt:lpstr>MEZOPOTAMIJA</vt:lpstr>
      <vt:lpstr>TURANSKO NIŽAVJE</vt:lpstr>
      <vt:lpstr>KARAKUM IN KIZILKUM puščavi</vt:lpstr>
      <vt:lpstr>ARALSKO JEZERO</vt:lpstr>
      <vt:lpstr>Diapozitiv 12</vt:lpstr>
      <vt:lpstr>ARALSKO JEZERO</vt:lpstr>
      <vt:lpstr>ARABSKA PLANOTA</vt:lpstr>
      <vt:lpstr>PODNEBJE  in RASTJE JZ AZIJE</vt:lpstr>
      <vt:lpstr>PREBIVALSTVO</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Diapozitiv 1</dc:title>
  <dc:creator>Fekonja</dc:creator>
  <cp:lastModifiedBy>SOLA</cp:lastModifiedBy>
  <cp:revision>8</cp:revision>
  <dcterms:created xsi:type="dcterms:W3CDTF">2010-06-03T16:44:23Z</dcterms:created>
  <dcterms:modified xsi:type="dcterms:W3CDTF">2013-09-23T06:17:00Z</dcterms:modified>
</cp:coreProperties>
</file>