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57" r:id="rId5"/>
    <p:sldId id="258" r:id="rId6"/>
    <p:sldId id="259" r:id="rId7"/>
    <p:sldId id="260" r:id="rId8"/>
    <p:sldId id="264" r:id="rId9"/>
    <p:sldId id="261" r:id="rId10"/>
    <p:sldId id="267" r:id="rId11"/>
    <p:sldId id="280" r:id="rId12"/>
    <p:sldId id="281" r:id="rId13"/>
    <p:sldId id="269" r:id="rId14"/>
    <p:sldId id="270" r:id="rId15"/>
    <p:sldId id="265" r:id="rId16"/>
    <p:sldId id="266" r:id="rId17"/>
    <p:sldId id="272" r:id="rId18"/>
    <p:sldId id="271" r:id="rId19"/>
    <p:sldId id="273" r:id="rId20"/>
    <p:sldId id="274" r:id="rId21"/>
    <p:sldId id="288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5" r:id="rId30"/>
    <p:sldId id="287" r:id="rId31"/>
    <p:sldId id="289" r:id="rId3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1" d="100"/>
          <a:sy n="61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58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78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03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2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19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21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3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58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5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27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8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2CE9-9E66-45F6-B02E-8B57B388F9D7}" type="datetimeFigureOut">
              <a:rPr lang="sl-SI" smtClean="0"/>
              <a:t>11. 09. 2019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8431-626D-4377-860E-E190087A44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09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l-SI" sz="9600" dirty="0" smtClean="0">
                <a:latin typeface="Monotype Corsiva" panose="03010101010201010101" pitchFamily="66" charset="0"/>
              </a:rPr>
              <a:t>MANDALE</a:t>
            </a:r>
            <a:endParaRPr lang="sl-SI" sz="9600" dirty="0">
              <a:latin typeface="Monotype Corsiva" panose="03010101010201010101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90674" y="9486992"/>
            <a:ext cx="6183923" cy="111355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8" name="Picture 4" descr="Rezultat iskanja slik za mand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50" y="3514816"/>
            <a:ext cx="3141076" cy="31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zultat iskanja slik za MAND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87" y="869801"/>
            <a:ext cx="4524433" cy="47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23" y="182981"/>
            <a:ext cx="6210113" cy="6210113"/>
          </a:xfrm>
        </p:spPr>
      </p:pic>
    </p:spTree>
    <p:extLst>
      <p:ext uri="{BB962C8B-B14F-4D97-AF65-F5344CB8AC3E}">
        <p14:creationId xmlns:p14="http://schemas.microsoft.com/office/powerpoint/2010/main" val="382292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49" y="282733"/>
            <a:ext cx="6417426" cy="6417426"/>
          </a:xfrm>
        </p:spPr>
      </p:pic>
    </p:spTree>
    <p:extLst>
      <p:ext uri="{BB962C8B-B14F-4D97-AF65-F5344CB8AC3E}">
        <p14:creationId xmlns:p14="http://schemas.microsoft.com/office/powerpoint/2010/main" val="319386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l-SI" dirty="0" smtClean="0"/>
              <a:t>DODAJANJE BARVE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Ko je mandala narisana, jo pobarvamo. Paziti moramo, da iste oblike pobarvamo z isto barvo. Izberemo lahko različne načine:</a:t>
            </a:r>
          </a:p>
          <a:p>
            <a:r>
              <a:rPr lang="sl-SI" dirty="0" smtClean="0"/>
              <a:t>Pisana mandala vsebuje vse barve, ki so v barvnem krogu</a:t>
            </a:r>
          </a:p>
          <a:p>
            <a:r>
              <a:rPr lang="sl-SI" dirty="0" smtClean="0"/>
              <a:t>Lahko uporabimo samo tople barve (rumena, oranžna, rdeča) in jim dodamo še belo in črno, da dobimo več odtenkov. Takšna mandala deluje toplo.</a:t>
            </a:r>
          </a:p>
          <a:p>
            <a:r>
              <a:rPr lang="sl-SI" dirty="0" smtClean="0"/>
              <a:t>Če bomo uporabili hladne barve(modra, zelena, vijolična), bo naša mandala delovala pomirjujoče, saj nas te barve pomirjajo.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206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l-SI" dirty="0" smtClean="0"/>
              <a:t>Hladne barve</a:t>
            </a:r>
            <a:endParaRPr lang="sl-SI" dirty="0"/>
          </a:p>
        </p:txBody>
      </p:sp>
      <p:pic>
        <p:nvPicPr>
          <p:cNvPr id="4" name="Picture 2" descr="Rezultat iskanja slik za MAND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62" y="2007278"/>
            <a:ext cx="4061114" cy="40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667156"/>
            <a:ext cx="5152420" cy="51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3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4" y="620502"/>
            <a:ext cx="5528469" cy="55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8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43" y="436680"/>
            <a:ext cx="5186881" cy="5584174"/>
          </a:xfrm>
        </p:spPr>
      </p:pic>
    </p:spTree>
    <p:extLst>
      <p:ext uri="{BB962C8B-B14F-4D97-AF65-F5344CB8AC3E}">
        <p14:creationId xmlns:p14="http://schemas.microsoft.com/office/powerpoint/2010/main" val="374480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l-SI" dirty="0" smtClean="0"/>
              <a:t>Tople barve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04" y="1825625"/>
            <a:ext cx="4338191" cy="4351338"/>
          </a:xfrm>
        </p:spPr>
      </p:pic>
    </p:spTree>
    <p:extLst>
      <p:ext uri="{BB962C8B-B14F-4D97-AF65-F5344CB8AC3E}">
        <p14:creationId xmlns:p14="http://schemas.microsoft.com/office/powerpoint/2010/main" val="331077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3" y="748248"/>
            <a:ext cx="5341273" cy="5341273"/>
          </a:xfrm>
        </p:spPr>
      </p:pic>
    </p:spTree>
    <p:extLst>
      <p:ext uri="{BB962C8B-B14F-4D97-AF65-F5344CB8AC3E}">
        <p14:creationId xmlns:p14="http://schemas.microsoft.com/office/powerpoint/2010/main" val="256191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12955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3200" dirty="0">
                <a:latin typeface="Book Antiqua" panose="02040602050305030304" pitchFamily="18" charset="0"/>
              </a:rPr>
              <a:t>Mandala je vzorec oblik in barv, ki nastane kot posledica pozornega osredotočanja na karkoli (na določeno osebo, podjetje, mesec, življenjsko področje…).</a:t>
            </a:r>
            <a:br>
              <a:rPr lang="sl-SI" sz="3200" dirty="0">
                <a:latin typeface="Book Antiqua" panose="02040602050305030304" pitchFamily="18" charset="0"/>
              </a:rPr>
            </a:br>
            <a:r>
              <a:rPr lang="sl-SI" sz="3200" dirty="0">
                <a:latin typeface="Book Antiqua" panose="02040602050305030304" pitchFamily="18" charset="0"/>
              </a:rPr>
              <a:t>Je simbol, ki nastane, ko je um umirjen, misli neme in duh svoboden v izražanju.</a:t>
            </a:r>
            <a:br>
              <a:rPr lang="sl-SI" sz="3200" dirty="0">
                <a:latin typeface="Book Antiqua" panose="02040602050305030304" pitchFamily="18" charset="0"/>
              </a:rPr>
            </a:br>
            <a:r>
              <a:rPr lang="sl-SI" sz="3200" dirty="0">
                <a:latin typeface="Book Antiqua" panose="02040602050305030304" pitchFamily="18" charset="0"/>
              </a:rPr>
              <a:t>Tisti, ki slika in mandalo izdeluje postane kanal, preko katerega se izrišejo lastnosti, želje, hotenja...</a:t>
            </a:r>
            <a:br>
              <a:rPr lang="sl-SI" sz="3200" dirty="0">
                <a:latin typeface="Book Antiqua" panose="02040602050305030304" pitchFamily="18" charset="0"/>
              </a:rPr>
            </a:br>
            <a:r>
              <a:rPr lang="sl-SI" sz="3200" dirty="0">
                <a:latin typeface="Book Antiqua" panose="02040602050305030304" pitchFamily="18" charset="0"/>
              </a:rPr>
              <a:t>Vsaka mandala namreč oddaja pozitivno energijo, ki polni prostor z ugodnimi, pomirjujočimi vibracijami, dviguje energijsko raven vseh prisotnih in vnaša harmonijo, radost, mir in ljubezen</a:t>
            </a:r>
            <a:r>
              <a:rPr lang="sl-SI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49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13" y="249484"/>
            <a:ext cx="6060483" cy="6060483"/>
          </a:xfrm>
        </p:spPr>
      </p:pic>
    </p:spTree>
    <p:extLst>
      <p:ext uri="{BB962C8B-B14F-4D97-AF65-F5344CB8AC3E}">
        <p14:creationId xmlns:p14="http://schemas.microsoft.com/office/powerpoint/2010/main" val="194851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87" y="266109"/>
            <a:ext cx="5827727" cy="5827727"/>
          </a:xfrm>
        </p:spPr>
      </p:pic>
    </p:spTree>
    <p:extLst>
      <p:ext uri="{BB962C8B-B14F-4D97-AF65-F5344CB8AC3E}">
        <p14:creationId xmlns:p14="http://schemas.microsoft.com/office/powerpoint/2010/main" val="227890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l-SI" dirty="0" smtClean="0"/>
              <a:t>Pisane mandale- barvni spekter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80" y="1825625"/>
            <a:ext cx="4389440" cy="4351338"/>
          </a:xfrm>
        </p:spPr>
      </p:pic>
    </p:spTree>
    <p:extLst>
      <p:ext uri="{BB962C8B-B14F-4D97-AF65-F5344CB8AC3E}">
        <p14:creationId xmlns:p14="http://schemas.microsoft.com/office/powerpoint/2010/main" val="161615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9" y="365760"/>
            <a:ext cx="5868785" cy="6129619"/>
          </a:xfrm>
        </p:spPr>
      </p:pic>
    </p:spTree>
    <p:extLst>
      <p:ext uri="{BB962C8B-B14F-4D97-AF65-F5344CB8AC3E}">
        <p14:creationId xmlns:p14="http://schemas.microsoft.com/office/powerpoint/2010/main" val="146975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6" y="342704"/>
            <a:ext cx="8870764" cy="6290851"/>
          </a:xfrm>
        </p:spPr>
      </p:pic>
    </p:spTree>
    <p:extLst>
      <p:ext uri="{BB962C8B-B14F-4D97-AF65-F5344CB8AC3E}">
        <p14:creationId xmlns:p14="http://schemas.microsoft.com/office/powerpoint/2010/main" val="4207939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3" y="182980"/>
            <a:ext cx="6550429" cy="6550429"/>
          </a:xfrm>
        </p:spPr>
      </p:pic>
    </p:spTree>
    <p:extLst>
      <p:ext uri="{BB962C8B-B14F-4D97-AF65-F5344CB8AC3E}">
        <p14:creationId xmlns:p14="http://schemas.microsoft.com/office/powerpoint/2010/main" val="246421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4" y="365862"/>
            <a:ext cx="5977356" cy="5977356"/>
          </a:xfrm>
        </p:spPr>
      </p:pic>
    </p:spTree>
    <p:extLst>
      <p:ext uri="{BB962C8B-B14F-4D97-AF65-F5344CB8AC3E}">
        <p14:creationId xmlns:p14="http://schemas.microsoft.com/office/powerpoint/2010/main" val="3735146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2" y="226191"/>
            <a:ext cx="6079538" cy="6166903"/>
          </a:xfrm>
        </p:spPr>
      </p:pic>
    </p:spTree>
    <p:extLst>
      <p:ext uri="{BB962C8B-B14F-4D97-AF65-F5344CB8AC3E}">
        <p14:creationId xmlns:p14="http://schemas.microsoft.com/office/powerpoint/2010/main" val="58283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97" y="332611"/>
            <a:ext cx="6167942" cy="6167942"/>
          </a:xfrm>
        </p:spPr>
      </p:pic>
    </p:spTree>
    <p:extLst>
      <p:ext uri="{BB962C8B-B14F-4D97-AF65-F5344CB8AC3E}">
        <p14:creationId xmlns:p14="http://schemas.microsoft.com/office/powerpoint/2010/main" val="170473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30" y="465614"/>
            <a:ext cx="5877604" cy="5877604"/>
          </a:xfrm>
        </p:spPr>
      </p:pic>
    </p:spTree>
    <p:extLst>
      <p:ext uri="{BB962C8B-B14F-4D97-AF65-F5344CB8AC3E}">
        <p14:creationId xmlns:p14="http://schemas.microsoft.com/office/powerpoint/2010/main" val="277629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Monotype Corsiva" panose="03010101010201010101" pitchFamily="66" charset="0"/>
              </a:rPr>
              <a:t>NAVODILA ZA DELO</a:t>
            </a:r>
            <a:endParaRPr lang="sl-SI" sz="4000" dirty="0">
              <a:latin typeface="Monotype Corsiva" panose="03010101010201010101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Izdelava skice: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Obrišemo </a:t>
            </a:r>
            <a:r>
              <a:rPr lang="sl-SI" sz="2400" dirty="0">
                <a:solidFill>
                  <a:schemeClr val="bg1"/>
                </a:solidFill>
                <a:latin typeface="Book Antiqua" panose="02040602050305030304" pitchFamily="18" charset="0"/>
              </a:rPr>
              <a:t>krog in ga razdelimo na manjše enakomerne dele. V        notranjosti kroga narišemo manjše kroge. 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Book Antiqua" panose="02040602050305030304" pitchFamily="18" charset="0"/>
              </a:rPr>
              <a:t>Mandala je simetrična. Vsi elementi, ki jih narišemo morajo biti simetrični glede na center- središče mandale ali pa na središčno os.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Book Antiqua" panose="02040602050305030304" pitchFamily="18" charset="0"/>
              </a:rPr>
              <a:t>Oblikujemo šablono, npr. trikotnik. Šablono polagamo na kroge v enakomernih presledkih in jo obrisujemo. Pri delu obvezno upoštevamo RITEM. Lahko rišemo tudi prostoročno, vendar morajo biti oblike enako velike in v enakomernih presledkih. 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Book Antiqua" panose="02040602050305030304" pitchFamily="18" charset="0"/>
              </a:rPr>
              <a:t>Najprej narišemo like. Z njimi dobro zapolnimo mandalo. Like nato povežemo z zanimivimi črtami in seveda upoštevamo, da morajo biti vse enake v enakih presledkih. Lahko uporabimo tudi različne točke- pike. Bodite čim bolj ustvarjalni in </a:t>
            </a:r>
            <a:r>
              <a:rPr lang="sl-SI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oblikujte mandalo, ki vam bo všeč.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861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51" y="482239"/>
            <a:ext cx="5866014" cy="5866014"/>
          </a:xfrm>
        </p:spPr>
      </p:pic>
    </p:spTree>
    <p:extLst>
      <p:ext uri="{BB962C8B-B14F-4D97-AF65-F5344CB8AC3E}">
        <p14:creationId xmlns:p14="http://schemas.microsoft.com/office/powerpoint/2010/main" val="1016650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3" y="432363"/>
            <a:ext cx="5910854" cy="5910854"/>
          </a:xfrm>
        </p:spPr>
      </p:pic>
    </p:spTree>
    <p:extLst>
      <p:ext uri="{BB962C8B-B14F-4D97-AF65-F5344CB8AC3E}">
        <p14:creationId xmlns:p14="http://schemas.microsoft.com/office/powerpoint/2010/main" val="214745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mand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16" y="510211"/>
            <a:ext cx="5246992" cy="56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5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mand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1" y="224340"/>
            <a:ext cx="5511687" cy="59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8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mand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11" y="932700"/>
            <a:ext cx="4571485" cy="45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2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7" y="660851"/>
            <a:ext cx="5516112" cy="55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MAND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7" y="316367"/>
            <a:ext cx="5911118" cy="58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0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mand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76" y="809133"/>
            <a:ext cx="5172867" cy="51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4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261</Words>
  <Application>Microsoft Office PowerPoint</Application>
  <PresentationFormat>Po meri</PresentationFormat>
  <Paragraphs>20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Officeova tema</vt:lpstr>
      <vt:lpstr>MANDALE</vt:lpstr>
      <vt:lpstr>PowerPointova predstavitev</vt:lpstr>
      <vt:lpstr>NAVODILA ZA DELO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DODAJANJE BARVE</vt:lpstr>
      <vt:lpstr>Hladne barve</vt:lpstr>
      <vt:lpstr>PowerPointova predstavitev</vt:lpstr>
      <vt:lpstr>PowerPointova predstavitev</vt:lpstr>
      <vt:lpstr>PowerPointova predstavitev</vt:lpstr>
      <vt:lpstr>Tople barve</vt:lpstr>
      <vt:lpstr>PowerPointova predstavitev</vt:lpstr>
      <vt:lpstr>PowerPointova predstavitev</vt:lpstr>
      <vt:lpstr>PowerPointova predstavitev</vt:lpstr>
      <vt:lpstr>Pisane mandale- barvni spekter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MANDALE</dc:title>
  <dc:creator>MetkaBeber</dc:creator>
  <cp:lastModifiedBy>Uporabnik</cp:lastModifiedBy>
  <cp:revision>10</cp:revision>
  <dcterms:created xsi:type="dcterms:W3CDTF">2018-11-08T11:26:02Z</dcterms:created>
  <dcterms:modified xsi:type="dcterms:W3CDTF">2019-09-11T10:08:11Z</dcterms:modified>
</cp:coreProperties>
</file>