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3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F50F-8D5A-45D1-8E42-30DB35E0709B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BBA-B618-4EDE-8204-6C3B803D9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267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F50F-8D5A-45D1-8E42-30DB35E0709B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BBA-B618-4EDE-8204-6C3B803D9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038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F50F-8D5A-45D1-8E42-30DB35E0709B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BBA-B618-4EDE-8204-6C3B803D9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757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F50F-8D5A-45D1-8E42-30DB35E0709B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BBA-B618-4EDE-8204-6C3B803D9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30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F50F-8D5A-45D1-8E42-30DB35E0709B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BBA-B618-4EDE-8204-6C3B803D9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307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F50F-8D5A-45D1-8E42-30DB35E0709B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BBA-B618-4EDE-8204-6C3B803D9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6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F50F-8D5A-45D1-8E42-30DB35E0709B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BBA-B618-4EDE-8204-6C3B803D9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21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F50F-8D5A-45D1-8E42-30DB35E0709B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BBA-B618-4EDE-8204-6C3B803D9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63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F50F-8D5A-45D1-8E42-30DB35E0709B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BBA-B618-4EDE-8204-6C3B803D9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038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F50F-8D5A-45D1-8E42-30DB35E0709B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BBA-B618-4EDE-8204-6C3B803D9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6463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F50F-8D5A-45D1-8E42-30DB35E0709B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EBBA-B618-4EDE-8204-6C3B803D9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20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F50F-8D5A-45D1-8E42-30DB35E0709B}" type="datetimeFigureOut">
              <a:rPr lang="sl-SI" smtClean="0"/>
              <a:t>22. 05. 2020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8EBBA-B618-4EDE-8204-6C3B803D9E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444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gCzgc_Rel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jeNwE4VXqg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-70338" y="0"/>
            <a:ext cx="12262337" cy="6858000"/>
          </a:xfrm>
          <a:gradFill>
            <a:gsLst>
              <a:gs pos="91483">
                <a:srgbClr val="FF0000"/>
              </a:gs>
              <a:gs pos="53000">
                <a:srgbClr val="FFFF00"/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rgbClr val="FFC000"/>
              </a:gs>
            </a:gsLst>
            <a:lin ang="5400000" scaled="1"/>
          </a:gradFill>
        </p:spPr>
        <p:txBody>
          <a:bodyPr/>
          <a:lstStyle/>
          <a:p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11982"/>
            <a:ext cx="10668000" cy="4845818"/>
          </a:xfrm>
        </p:spPr>
        <p:txBody>
          <a:bodyPr>
            <a:normAutofit/>
          </a:bodyPr>
          <a:lstStyle/>
          <a:p>
            <a:r>
              <a:rPr lang="sl-SI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POMLADNI ŠPORTNI DAN</a:t>
            </a:r>
            <a:endParaRPr lang="sl-SI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b="22581"/>
          <a:stretch/>
        </p:blipFill>
        <p:spPr>
          <a:xfrm rot="7138529">
            <a:off x="8167606" y="5149334"/>
            <a:ext cx="1756958" cy="137381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170" y="2245021"/>
            <a:ext cx="4762500" cy="31718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9" y="1328848"/>
            <a:ext cx="2060627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1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483">
              <a:srgbClr val="FF0000"/>
            </a:gs>
            <a:gs pos="53000">
              <a:srgbClr val="FFFF00"/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9311" y="9019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Zapri oči in si pripni svojo medaljo za </a:t>
            </a:r>
            <a:r>
              <a:rPr lang="sl-SI" b="1" dirty="0" smtClean="0">
                <a:solidFill>
                  <a:srgbClr val="FF0000"/>
                </a:solidFill>
              </a:rPr>
              <a:t>izvedene </a:t>
            </a:r>
            <a:r>
              <a:rPr lang="sl-SI" b="1" dirty="0">
                <a:solidFill>
                  <a:srgbClr val="FF0000"/>
                </a:solidFill>
              </a:rPr>
              <a:t>aktivnosti: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pic>
        <p:nvPicPr>
          <p:cNvPr id="5" name="Označba mesta vsebine 4" descr="Olympic &quot;Winner&quot; Gold Medal - 3D Mail Result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55" y="1413643"/>
            <a:ext cx="4351338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74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483">
              <a:srgbClr val="FF0000"/>
            </a:gs>
            <a:gs pos="53000">
              <a:srgbClr val="FFFF00"/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Dobro jutro! 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6652" y="2297898"/>
            <a:ext cx="4005105" cy="4344063"/>
          </a:xfrm>
        </p:spPr>
        <p:txBody>
          <a:bodyPr/>
          <a:lstStyle/>
          <a:p>
            <a:r>
              <a:rPr lang="sl-SI" dirty="0" smtClean="0"/>
              <a:t>Čaka te </a:t>
            </a:r>
            <a:r>
              <a:rPr lang="sl-SI" dirty="0"/>
              <a:t>prijeten dan. Najprej ga pozdravimo.</a:t>
            </a:r>
          </a:p>
          <a:p>
            <a:pPr lvl="0"/>
            <a:r>
              <a:rPr lang="sl-SI" dirty="0"/>
              <a:t>Izberi si prostor in sam ali z vsemi člani, ki so doma,  naredi POZDRAV SONCU.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305" y="862239"/>
            <a:ext cx="7564912" cy="491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8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gradFill>
            <a:gsLst>
              <a:gs pos="91483">
                <a:srgbClr val="FF0000"/>
              </a:gs>
              <a:gs pos="53000">
                <a:srgbClr val="FFFF00"/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20000"/>
                  <a:lumOff val="80000"/>
                </a:schemeClr>
              </a:gs>
              <a:gs pos="100000">
                <a:srgbClr val="FFC000"/>
              </a:gs>
            </a:gsLst>
            <a:lin ang="5400000" scaled="1"/>
          </a:gradFill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Sedaj </a:t>
            </a:r>
            <a:r>
              <a:rPr lang="sl-SI" dirty="0"/>
              <a:t>se je potrebno okrepčati. 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Sebi </a:t>
            </a:r>
            <a:r>
              <a:rPr lang="sl-SI" dirty="0"/>
              <a:t>in ostalim članom pripravi      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zdrav </a:t>
            </a:r>
            <a:r>
              <a:rPr lang="sl-SI" dirty="0"/>
              <a:t>zajtrk. 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0379" cy="1493820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Čas za zajtrk 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201" y="441304"/>
            <a:ext cx="4093098" cy="27147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579" y="3860205"/>
            <a:ext cx="4760773" cy="25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7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483">
              <a:srgbClr val="FF0000"/>
            </a:gs>
            <a:gs pos="53000">
              <a:srgbClr val="FFFF00"/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Čas za ples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46266" y="1842942"/>
            <a:ext cx="7833527" cy="4575175"/>
          </a:xfrm>
        </p:spPr>
        <p:txBody>
          <a:bodyPr/>
          <a:lstStyle/>
          <a:p>
            <a:pPr lvl="0"/>
            <a:r>
              <a:rPr lang="sl-SI" dirty="0"/>
              <a:t>Po zajtrku </a:t>
            </a:r>
            <a:r>
              <a:rPr lang="sl-SI" dirty="0" smtClean="0"/>
              <a:t>pospravi </a:t>
            </a:r>
            <a:r>
              <a:rPr lang="sl-SI" dirty="0"/>
              <a:t>za seboj in se </a:t>
            </a:r>
            <a:r>
              <a:rPr lang="sl-SI" dirty="0" smtClean="0"/>
              <a:t>sprosti </a:t>
            </a:r>
            <a:r>
              <a:rPr lang="sl-SI" dirty="0"/>
              <a:t>ob glasbi. Poišči JUST DANCE na spletu in odpleši tri koreografije.</a:t>
            </a:r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r>
              <a:rPr lang="sl-SI" dirty="0"/>
              <a:t>Primer: </a:t>
            </a:r>
            <a:r>
              <a:rPr lang="sl-SI" u="sng" dirty="0">
                <a:hlinkClick r:id="rId2"/>
              </a:rPr>
              <a:t>https://www.youtube.com/watch?v=gCzgc_RelBA</a:t>
            </a:r>
            <a:endParaRPr lang="sl-SI" dirty="0"/>
          </a:p>
          <a:p>
            <a:endParaRPr lang="sl-SI" dirty="0"/>
          </a:p>
          <a:p>
            <a:r>
              <a:rPr lang="sl-SI" dirty="0"/>
              <a:t>Si popil kaj tekočine? Poskrbi, da imaš stekleničko z vodo vedno ob sebi.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11358">
            <a:off x="8330875" y="4131703"/>
            <a:ext cx="3146399" cy="209378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31794">
            <a:off x="7932194" y="914095"/>
            <a:ext cx="3739933" cy="20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1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483">
              <a:srgbClr val="FF0000"/>
            </a:gs>
            <a:gs pos="53000">
              <a:srgbClr val="FFFF00"/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5106" y="485706"/>
            <a:ext cx="4236218" cy="1152176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Čas za gibljivost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719" y="2446373"/>
            <a:ext cx="4597958" cy="4351338"/>
          </a:xfrm>
        </p:spPr>
        <p:txBody>
          <a:bodyPr/>
          <a:lstStyle/>
          <a:p>
            <a:pPr lvl="0"/>
            <a:r>
              <a:rPr lang="sl-SI" dirty="0"/>
              <a:t>Potrebno je poskrbeti za tvojo gibljivost. </a:t>
            </a:r>
          </a:p>
          <a:p>
            <a:pPr lvl="0"/>
            <a:r>
              <a:rPr lang="sl-SI" dirty="0" smtClean="0"/>
              <a:t>Poišči </a:t>
            </a:r>
            <a:r>
              <a:rPr lang="sl-SI" dirty="0"/>
              <a:t>svoj prostor in naredi sklop vaj za gibljivost. Izberi med posnetkom ali </a:t>
            </a:r>
            <a:r>
              <a:rPr lang="sl-SI" dirty="0" smtClean="0"/>
              <a:t>sliko:</a:t>
            </a:r>
            <a:endParaRPr lang="sl-SI" dirty="0"/>
          </a:p>
          <a:p>
            <a:r>
              <a:rPr lang="sl-SI" u="sng" dirty="0">
                <a:hlinkClick r:id="rId2"/>
              </a:rPr>
              <a:t>https://www.youtube.com/watch?v=jeNwE4VXqgs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 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15" y="861211"/>
            <a:ext cx="6899100" cy="495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7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483">
              <a:srgbClr val="FF0000"/>
            </a:gs>
            <a:gs pos="53000">
              <a:srgbClr val="FFFF00"/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7765" y="53470"/>
            <a:ext cx="10515600" cy="1325563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Čas za igro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47765" y="1423499"/>
            <a:ext cx="10515600" cy="696703"/>
          </a:xfrm>
        </p:spPr>
        <p:txBody>
          <a:bodyPr/>
          <a:lstStyle/>
          <a:p>
            <a:r>
              <a:rPr lang="sl-SI" dirty="0" smtClean="0"/>
              <a:t>Čas je za nadaljevanje športnih aktivnosti z igro: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7" name="Slika 6" descr="Rezultat iskanja slik za mistery box masterche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50" y="2164668"/>
            <a:ext cx="14287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170" y="2240102"/>
            <a:ext cx="8003484" cy="837577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388537" y="3339607"/>
            <a:ext cx="11234056" cy="251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Prosi družinskega </a:t>
            </a:r>
            <a:r>
              <a:rPr lang="sl-SI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člana, </a:t>
            </a:r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naj ti po svoji izbiri pripravi 5 rekvizitov (športnih in nešportnih). Ko jih </a:t>
            </a:r>
            <a:r>
              <a:rPr lang="sl-SI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odkriješ, </a:t>
            </a:r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imaš 20 minut časa, da se spomniš kar največ vaj, kjer moraš uporabiti vse rekvizite. </a:t>
            </a:r>
            <a:endParaRPr lang="sl-SI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Nalogo si lahko tudi prilagodiš:</a:t>
            </a:r>
            <a:endParaRPr lang="sl-SI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sl-SI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čas </a:t>
            </a:r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(daljši ali krajši)</a:t>
            </a:r>
            <a:endParaRPr lang="sl-SI" dirty="0" smtClean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sl-SI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pripravljeni </a:t>
            </a:r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rekviziti (več ali manj)</a:t>
            </a:r>
            <a:endParaRPr lang="sl-SI" dirty="0" smtClean="0">
              <a:effectLst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sl-SI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uporaba </a:t>
            </a:r>
            <a:r>
              <a:rPr lang="sl-SI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rekvizitov (različne kombinacije)</a:t>
            </a:r>
            <a:endParaRPr lang="sl-SI" dirty="0">
              <a:effectLst/>
              <a:ea typeface="Calibri" panose="020F0502020204030204" pitchFamily="34" charset="0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/>
          <a:srcRect l="3110" r="9364"/>
          <a:stretch/>
        </p:blipFill>
        <p:spPr>
          <a:xfrm>
            <a:off x="7556360" y="4080776"/>
            <a:ext cx="3708105" cy="2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0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483">
              <a:srgbClr val="FF0000"/>
            </a:gs>
            <a:gs pos="53000">
              <a:srgbClr val="FFFF00"/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Čas za malico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 rot="20964790">
            <a:off x="513729" y="3150621"/>
            <a:ext cx="5925250" cy="1701346"/>
          </a:xfrm>
        </p:spPr>
        <p:txBody>
          <a:bodyPr/>
          <a:lstStyle/>
          <a:p>
            <a:r>
              <a:rPr lang="sl-SI" sz="3200" dirty="0"/>
              <a:t>Sledi malica. Usedi se in uživaj.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 descr="Eating fresh fruits daily may reduce your risk of cardiovascular deat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39" y="2301859"/>
            <a:ext cx="4518395" cy="3398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53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483">
              <a:srgbClr val="FF0000"/>
            </a:gs>
            <a:gs pos="53000">
              <a:srgbClr val="FFFF00"/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Pa nadaljujmo …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1580" y="1690687"/>
            <a:ext cx="6406662" cy="4351338"/>
          </a:xfrm>
        </p:spPr>
        <p:txBody>
          <a:bodyPr/>
          <a:lstStyle/>
          <a:p>
            <a:r>
              <a:rPr lang="sl-SI" dirty="0"/>
              <a:t>V družbi se odpravi do bližnjega gozda ali travnika. Tam si izberi 3 pripomočke (kamenčki, vejice, trava, storži)  in z njimi ustvari čim več različnih vaj (vaje za moč, tekalne vaje, igra, metanje, zadevanje </a:t>
            </a:r>
            <a:r>
              <a:rPr lang="sl-SI" dirty="0" smtClean="0"/>
              <a:t>cilja …). </a:t>
            </a:r>
            <a:r>
              <a:rPr lang="sl-SI" dirty="0"/>
              <a:t>Lahko delaš samo z enim pripomočkom ali pa jih kombiniraš po dva ali tri. Domišljija nima meja.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16893">
            <a:off x="7873220" y="347726"/>
            <a:ext cx="3090940" cy="337138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919" y="3542009"/>
            <a:ext cx="5148426" cy="31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483">
              <a:srgbClr val="FF0000"/>
            </a:gs>
            <a:gs pos="53000">
              <a:srgbClr val="FFFF00"/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Čas za sproščanje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 aktivnostih je na vrsti sproščanje. V naravi poišči svoj prostor in naredi takole:</a:t>
            </a:r>
          </a:p>
          <a:p>
            <a:endParaRPr lang="sl-SI" dirty="0"/>
          </a:p>
        </p:txBody>
      </p:sp>
      <p:pic>
        <p:nvPicPr>
          <p:cNvPr id="4" name="Slika 3" descr="počitek med cvetje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56" y="2481384"/>
            <a:ext cx="5420311" cy="3830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74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289</Words>
  <Application>Microsoft Office PowerPoint</Application>
  <PresentationFormat>Širokozaslonsko</PresentationFormat>
  <Paragraphs>38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Officeova tema</vt:lpstr>
      <vt:lpstr>PowerPointova predstavitev</vt:lpstr>
      <vt:lpstr>Dobro jutro! </vt:lpstr>
      <vt:lpstr>Čas za zajtrk </vt:lpstr>
      <vt:lpstr>Čas za ples</vt:lpstr>
      <vt:lpstr>Čas za gibljivost</vt:lpstr>
      <vt:lpstr>Čas za igro</vt:lpstr>
      <vt:lpstr>Čas za malico</vt:lpstr>
      <vt:lpstr>Pa nadaljujmo …</vt:lpstr>
      <vt:lpstr>Čas za sproščanje</vt:lpstr>
      <vt:lpstr>Zapri oči in si pripni svojo medaljo za izvedene aktivnosti: 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Jasmina</dc:creator>
  <cp:lastModifiedBy>Jasmina</cp:lastModifiedBy>
  <cp:revision>6</cp:revision>
  <dcterms:created xsi:type="dcterms:W3CDTF">2020-05-22T08:46:49Z</dcterms:created>
  <dcterms:modified xsi:type="dcterms:W3CDTF">2020-05-22T12:23:15Z</dcterms:modified>
</cp:coreProperties>
</file>