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3" r:id="rId4"/>
    <p:sldId id="259" r:id="rId5"/>
    <p:sldId id="285" r:id="rId6"/>
    <p:sldId id="284" r:id="rId7"/>
    <p:sldId id="260" r:id="rId8"/>
    <p:sldId id="286" r:id="rId9"/>
    <p:sldId id="261" r:id="rId10"/>
    <p:sldId id="287" r:id="rId11"/>
    <p:sldId id="262" r:id="rId12"/>
    <p:sldId id="288" r:id="rId13"/>
    <p:sldId id="263" r:id="rId14"/>
    <p:sldId id="289" r:id="rId15"/>
    <p:sldId id="264" r:id="rId16"/>
    <p:sldId id="290" r:id="rId17"/>
    <p:sldId id="266" r:id="rId18"/>
    <p:sldId id="291" r:id="rId19"/>
    <p:sldId id="267" r:id="rId20"/>
    <p:sldId id="292" r:id="rId21"/>
    <p:sldId id="268" r:id="rId22"/>
    <p:sldId id="293" r:id="rId23"/>
    <p:sldId id="269" r:id="rId24"/>
    <p:sldId id="294" r:id="rId25"/>
    <p:sldId id="270" r:id="rId26"/>
    <p:sldId id="295" r:id="rId27"/>
    <p:sldId id="271" r:id="rId28"/>
    <p:sldId id="296" r:id="rId29"/>
    <p:sldId id="281" r:id="rId30"/>
    <p:sldId id="297" r:id="rId31"/>
    <p:sldId id="272" r:id="rId32"/>
    <p:sldId id="298" r:id="rId33"/>
    <p:sldId id="273" r:id="rId34"/>
    <p:sldId id="299" r:id="rId35"/>
    <p:sldId id="274" r:id="rId36"/>
    <p:sldId id="300" r:id="rId37"/>
    <p:sldId id="275" r:id="rId38"/>
    <p:sldId id="301" r:id="rId39"/>
    <p:sldId id="276" r:id="rId40"/>
    <p:sldId id="302" r:id="rId41"/>
    <p:sldId id="277" r:id="rId42"/>
    <p:sldId id="303" r:id="rId43"/>
    <p:sldId id="278" r:id="rId44"/>
    <p:sldId id="304" r:id="rId45"/>
    <p:sldId id="279" r:id="rId46"/>
    <p:sldId id="305" r:id="rId47"/>
    <p:sldId id="280" r:id="rId48"/>
    <p:sldId id="306" r:id="rId49"/>
    <p:sldId id="307" r:id="rId50"/>
    <p:sldId id="308" r:id="rId5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0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7219-48B1-488C-8286-806DFC23C8E4}" type="datetimeFigureOut">
              <a:rPr lang="sl-SI" smtClean="0"/>
              <a:t>14. 05. 2018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992-447C-45F5-AF73-6F122BE5C1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12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7219-48B1-488C-8286-806DFC23C8E4}" type="datetimeFigureOut">
              <a:rPr lang="sl-SI" smtClean="0"/>
              <a:t>14. 05. 2018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992-447C-45F5-AF73-6F122BE5C1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460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7219-48B1-488C-8286-806DFC23C8E4}" type="datetimeFigureOut">
              <a:rPr lang="sl-SI" smtClean="0"/>
              <a:t>14. 05. 2018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992-447C-45F5-AF73-6F122BE5C1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242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7219-48B1-488C-8286-806DFC23C8E4}" type="datetimeFigureOut">
              <a:rPr lang="sl-SI" smtClean="0"/>
              <a:t>14. 05. 2018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992-447C-45F5-AF73-6F122BE5C1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370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7219-48B1-488C-8286-806DFC23C8E4}" type="datetimeFigureOut">
              <a:rPr lang="sl-SI" smtClean="0"/>
              <a:t>14. 05. 2018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992-447C-45F5-AF73-6F122BE5C1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830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7219-48B1-488C-8286-806DFC23C8E4}" type="datetimeFigureOut">
              <a:rPr lang="sl-SI" smtClean="0"/>
              <a:t>14. 05. 2018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992-447C-45F5-AF73-6F122BE5C1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797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7219-48B1-488C-8286-806DFC23C8E4}" type="datetimeFigureOut">
              <a:rPr lang="sl-SI" smtClean="0"/>
              <a:t>14. 05. 2018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992-447C-45F5-AF73-6F122BE5C1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259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7219-48B1-488C-8286-806DFC23C8E4}" type="datetimeFigureOut">
              <a:rPr lang="sl-SI" smtClean="0"/>
              <a:t>14. 05. 2018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992-447C-45F5-AF73-6F122BE5C1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008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7219-48B1-488C-8286-806DFC23C8E4}" type="datetimeFigureOut">
              <a:rPr lang="sl-SI" smtClean="0"/>
              <a:t>14. 05. 2018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992-447C-45F5-AF73-6F122BE5C1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226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7219-48B1-488C-8286-806DFC23C8E4}" type="datetimeFigureOut">
              <a:rPr lang="sl-SI" smtClean="0"/>
              <a:t>14. 05. 2018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992-447C-45F5-AF73-6F122BE5C1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786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7219-48B1-488C-8286-806DFC23C8E4}" type="datetimeFigureOut">
              <a:rPr lang="sl-SI" smtClean="0"/>
              <a:t>14. 05. 2018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992-447C-45F5-AF73-6F122BE5C1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35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C7219-48B1-488C-8286-806DFC23C8E4}" type="datetimeFigureOut">
              <a:rPr lang="sl-SI" smtClean="0"/>
              <a:t>14. 05. 2018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DF992-447C-45F5-AF73-6F122BE5C1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86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349116" y="2338466"/>
            <a:ext cx="97136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0" b="1" dirty="0" smtClean="0">
                <a:solidFill>
                  <a:srgbClr val="0070C0"/>
                </a:solidFill>
              </a:rPr>
              <a:t>BODY PARTS</a:t>
            </a:r>
            <a:endParaRPr lang="sl-SI" sz="1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728209" y="1409074"/>
            <a:ext cx="80497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0" dirty="0" smtClean="0">
                <a:solidFill>
                  <a:srgbClr val="0070C0"/>
                </a:solidFill>
                <a:latin typeface="Calibri" panose="020F0502020204030204"/>
              </a:rPr>
              <a:t>NOSE</a:t>
            </a:r>
            <a:endParaRPr kumimoji="0" lang="sl-SI" sz="24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3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zultat iskanja slik za CHEE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36" y="535576"/>
            <a:ext cx="7949566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79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004342" y="1469035"/>
            <a:ext cx="102682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CHEEKS</a:t>
            </a:r>
          </a:p>
        </p:txBody>
      </p:sp>
    </p:spTree>
    <p:extLst>
      <p:ext uri="{BB962C8B-B14F-4D97-AF65-F5344CB8AC3E}">
        <p14:creationId xmlns:p14="http://schemas.microsoft.com/office/powerpoint/2010/main" val="369382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zultat iskanja slik za CH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642" y="274001"/>
            <a:ext cx="4424298" cy="634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19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728209" y="1409074"/>
            <a:ext cx="80497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CHIN</a:t>
            </a:r>
          </a:p>
        </p:txBody>
      </p:sp>
    </p:spTree>
    <p:extLst>
      <p:ext uri="{BB962C8B-B14F-4D97-AF65-F5344CB8AC3E}">
        <p14:creationId xmlns:p14="http://schemas.microsoft.com/office/powerpoint/2010/main" val="3229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zultat iskanja slik za 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18" y="757645"/>
            <a:ext cx="9523606" cy="547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9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728209" y="1409074"/>
            <a:ext cx="80497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HAIR</a:t>
            </a:r>
          </a:p>
        </p:txBody>
      </p:sp>
    </p:spTree>
    <p:extLst>
      <p:ext uri="{BB962C8B-B14F-4D97-AF65-F5344CB8AC3E}">
        <p14:creationId xmlns:p14="http://schemas.microsoft.com/office/powerpoint/2010/main" val="281285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zultat iskanja slik za TEETH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04" y="458152"/>
            <a:ext cx="5622340" cy="590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00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918741" y="1409074"/>
            <a:ext cx="88591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0" dirty="0" smtClean="0">
                <a:solidFill>
                  <a:srgbClr val="0070C0"/>
                </a:solidFill>
                <a:latin typeface="Calibri" panose="020F0502020204030204"/>
              </a:rPr>
              <a:t>TEETH</a:t>
            </a:r>
            <a:endParaRPr kumimoji="0" lang="sl-SI" sz="24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56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zultat iskanja slik za MOUTH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64" y="490492"/>
            <a:ext cx="5739584" cy="602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8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571" y="209862"/>
            <a:ext cx="6004496" cy="652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61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64694" y="299801"/>
            <a:ext cx="110627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8000" dirty="0" smtClean="0">
                <a:solidFill>
                  <a:srgbClr val="0070C0"/>
                </a:solidFill>
                <a:latin typeface="Calibri" panose="020F0502020204030204"/>
              </a:rPr>
              <a:t>MOUTH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TONGUE</a:t>
            </a:r>
          </a:p>
        </p:txBody>
      </p:sp>
    </p:spTree>
    <p:extLst>
      <p:ext uri="{BB962C8B-B14F-4D97-AF65-F5344CB8AC3E}">
        <p14:creationId xmlns:p14="http://schemas.microsoft.com/office/powerpoint/2010/main" val="14726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zultat iskanja slik za NECK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837" y="528276"/>
            <a:ext cx="7939866" cy="605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91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728209" y="1409074"/>
            <a:ext cx="80497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0" dirty="0" smtClean="0">
                <a:solidFill>
                  <a:srgbClr val="0070C0"/>
                </a:solidFill>
                <a:latin typeface="Calibri" panose="020F0502020204030204"/>
              </a:rPr>
              <a:t>NECK</a:t>
            </a:r>
            <a:endParaRPr kumimoji="0" lang="sl-SI" sz="24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79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zultat iskanja slik za SHOULDER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790" y="731202"/>
            <a:ext cx="4071636" cy="475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29587" y="2128602"/>
            <a:ext cx="110027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6000" dirty="0" smtClean="0">
                <a:solidFill>
                  <a:srgbClr val="0070C0"/>
                </a:solidFill>
                <a:latin typeface="Calibri" panose="020F0502020204030204"/>
              </a:rPr>
              <a:t>SHOULDERS</a:t>
            </a:r>
            <a:endParaRPr kumimoji="0" lang="sl-SI" sz="16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2733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zultat iskanja slik za ARM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599" y="885960"/>
            <a:ext cx="4572000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57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728209" y="1409074"/>
            <a:ext cx="80497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0" dirty="0" smtClean="0">
                <a:solidFill>
                  <a:srgbClr val="0070C0"/>
                </a:solidFill>
                <a:latin typeface="Calibri" panose="020F0502020204030204"/>
              </a:rPr>
              <a:t>ARM</a:t>
            </a:r>
            <a:endParaRPr kumimoji="0" lang="sl-SI" sz="24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49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Rezultat iskanja slik za H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896" y="804136"/>
            <a:ext cx="8681882" cy="51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7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079293" y="1409074"/>
            <a:ext cx="96986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0" dirty="0" smtClean="0">
                <a:solidFill>
                  <a:srgbClr val="0070C0"/>
                </a:solidFill>
                <a:latin typeface="Calibri" panose="020F0502020204030204"/>
              </a:rPr>
              <a:t>HANDS</a:t>
            </a:r>
            <a:endParaRPr kumimoji="0" lang="sl-SI" sz="24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78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84" y="784951"/>
            <a:ext cx="5681163" cy="5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73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113613" y="1229191"/>
            <a:ext cx="92939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0" dirty="0" smtClean="0">
                <a:solidFill>
                  <a:srgbClr val="0070C0"/>
                </a:solidFill>
              </a:rPr>
              <a:t>HEAD</a:t>
            </a:r>
            <a:endParaRPr lang="sl-SI" sz="2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52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723869" y="1573966"/>
            <a:ext cx="99534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0" dirty="0" smtClean="0">
                <a:solidFill>
                  <a:srgbClr val="0070C0"/>
                </a:solidFill>
                <a:latin typeface="Calibri" panose="020F0502020204030204"/>
              </a:rPr>
              <a:t>WRIST</a:t>
            </a:r>
            <a:endParaRPr kumimoji="0" lang="sl-SI" sz="24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40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zultat iskanja slik za FING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580" y="792162"/>
            <a:ext cx="7995229" cy="5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9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84616" y="1528995"/>
            <a:ext cx="119221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0" dirty="0" smtClean="0">
                <a:solidFill>
                  <a:srgbClr val="0070C0"/>
                </a:solidFill>
                <a:latin typeface="Calibri" panose="020F0502020204030204"/>
              </a:rPr>
              <a:t>FINGERS</a:t>
            </a:r>
            <a:endParaRPr kumimoji="0" lang="sl-SI" sz="24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27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zultat iskanja slik za leg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83" y="566865"/>
            <a:ext cx="7272655" cy="554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59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728209" y="1409074"/>
            <a:ext cx="80497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0" dirty="0" smtClean="0">
                <a:solidFill>
                  <a:srgbClr val="0070C0"/>
                </a:solidFill>
                <a:latin typeface="Calibri" panose="020F0502020204030204"/>
              </a:rPr>
              <a:t>LEG</a:t>
            </a:r>
            <a:endParaRPr kumimoji="0" lang="sl-SI" sz="24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1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zultat iskanja slik za foot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54" y="815657"/>
            <a:ext cx="8177464" cy="520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30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728209" y="1409074"/>
            <a:ext cx="80497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0" dirty="0" smtClean="0">
                <a:solidFill>
                  <a:srgbClr val="0070C0"/>
                </a:solidFill>
                <a:latin typeface="Calibri" panose="020F0502020204030204"/>
              </a:rPr>
              <a:t>FOOT</a:t>
            </a:r>
            <a:endParaRPr kumimoji="0" lang="sl-SI" sz="24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91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ezultat iskanja slik za feet 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499653"/>
            <a:ext cx="5666015" cy="566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90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728209" y="1409074"/>
            <a:ext cx="80497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0" dirty="0" smtClean="0">
                <a:solidFill>
                  <a:srgbClr val="0070C0"/>
                </a:solidFill>
                <a:latin typeface="Calibri" panose="020F0502020204030204"/>
              </a:rPr>
              <a:t>FEET</a:t>
            </a:r>
            <a:endParaRPr kumimoji="0" lang="sl-SI" sz="24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40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zultat iskanja slik za toe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869" y="864960"/>
            <a:ext cx="4397319" cy="532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7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zultat iskanja slik za EY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53" y="657771"/>
            <a:ext cx="9960361" cy="559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95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728209" y="1409074"/>
            <a:ext cx="80497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0" dirty="0" smtClean="0">
                <a:solidFill>
                  <a:srgbClr val="0070C0"/>
                </a:solidFill>
                <a:latin typeface="Calibri" panose="020F0502020204030204"/>
              </a:rPr>
              <a:t>TOES</a:t>
            </a:r>
            <a:endParaRPr kumimoji="0" lang="sl-SI" sz="24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7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ezultat iskanja slik za ank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388" y="483324"/>
            <a:ext cx="4786230" cy="598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47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379095" y="1409074"/>
            <a:ext cx="93988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0" dirty="0" smtClean="0">
                <a:solidFill>
                  <a:srgbClr val="0070C0"/>
                </a:solidFill>
                <a:latin typeface="Calibri" panose="020F0502020204030204"/>
              </a:rPr>
              <a:t>ANKLE</a:t>
            </a:r>
            <a:endParaRPr kumimoji="0" lang="sl-SI" sz="24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16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zultat iskanja slik za superman chest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74" y="627333"/>
            <a:ext cx="7653655" cy="574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12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049311" y="1409074"/>
            <a:ext cx="105081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0" dirty="0" smtClean="0">
                <a:solidFill>
                  <a:srgbClr val="0070C0"/>
                </a:solidFill>
                <a:latin typeface="Calibri" panose="020F0502020204030204"/>
              </a:rPr>
              <a:t>CHEST</a:t>
            </a:r>
            <a:endParaRPr kumimoji="0" lang="sl-SI" sz="24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07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zultat iskanja slik za belly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513" y="477428"/>
            <a:ext cx="7506408" cy="602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2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989351" y="1424065"/>
            <a:ext cx="105081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4000" dirty="0" smtClean="0">
                <a:solidFill>
                  <a:srgbClr val="0070C0"/>
                </a:solidFill>
                <a:latin typeface="Calibri" panose="020F0502020204030204"/>
              </a:rPr>
              <a:t>STOMACH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BELLY</a:t>
            </a:r>
          </a:p>
        </p:txBody>
      </p:sp>
    </p:spTree>
    <p:extLst>
      <p:ext uri="{BB962C8B-B14F-4D97-AF65-F5344CB8AC3E}">
        <p14:creationId xmlns:p14="http://schemas.microsoft.com/office/powerpoint/2010/main" val="169987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Rezultat iskanja slik za B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712" y="479684"/>
            <a:ext cx="5951096" cy="595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20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049311" y="1409074"/>
            <a:ext cx="105081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0" dirty="0" smtClean="0">
                <a:solidFill>
                  <a:srgbClr val="0070C0"/>
                </a:solidFill>
                <a:latin typeface="Calibri" panose="020F0502020204030204"/>
              </a:rPr>
              <a:t>BACK</a:t>
            </a:r>
            <a:endParaRPr kumimoji="0" lang="sl-SI" sz="24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3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ezultat iskanja slik za bottom 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695" y="415430"/>
            <a:ext cx="5705580" cy="595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67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923082" y="1409074"/>
            <a:ext cx="84844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EYES</a:t>
            </a:r>
          </a:p>
        </p:txBody>
      </p:sp>
    </p:spTree>
    <p:extLst>
      <p:ext uri="{BB962C8B-B14F-4D97-AF65-F5344CB8AC3E}">
        <p14:creationId xmlns:p14="http://schemas.microsoft.com/office/powerpoint/2010/main" val="141781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704537" y="2278504"/>
            <a:ext cx="105081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BACKSIDE</a:t>
            </a:r>
          </a:p>
        </p:txBody>
      </p:sp>
    </p:spTree>
    <p:extLst>
      <p:ext uri="{BB962C8B-B14F-4D97-AF65-F5344CB8AC3E}">
        <p14:creationId xmlns:p14="http://schemas.microsoft.com/office/powerpoint/2010/main" val="33490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55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zultat iskanja slik za E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084" y="436835"/>
            <a:ext cx="7734330" cy="589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47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728209" y="1409074"/>
            <a:ext cx="80497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EARS</a:t>
            </a:r>
          </a:p>
        </p:txBody>
      </p:sp>
    </p:spTree>
    <p:extLst>
      <p:ext uri="{BB962C8B-B14F-4D97-AF65-F5344CB8AC3E}">
        <p14:creationId xmlns:p14="http://schemas.microsoft.com/office/powerpoint/2010/main" val="34278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zultat iskanja slik za N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83" y="359229"/>
            <a:ext cx="8052072" cy="603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28</Words>
  <Application>Microsoft Office PowerPoint</Application>
  <PresentationFormat>Širokozaslonsko</PresentationFormat>
  <Paragraphs>27</Paragraphs>
  <Slides>50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Windows User</dc:creator>
  <cp:lastModifiedBy>Windows User</cp:lastModifiedBy>
  <cp:revision>11</cp:revision>
  <dcterms:created xsi:type="dcterms:W3CDTF">2018-05-14T13:26:10Z</dcterms:created>
  <dcterms:modified xsi:type="dcterms:W3CDTF">2018-05-15T13:18:00Z</dcterms:modified>
</cp:coreProperties>
</file>