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320" r:id="rId15"/>
    <p:sldId id="321" r:id="rId16"/>
    <p:sldId id="263" r:id="rId17"/>
    <p:sldId id="289" r:id="rId18"/>
    <p:sldId id="265" r:id="rId19"/>
    <p:sldId id="290" r:id="rId20"/>
    <p:sldId id="264" r:id="rId21"/>
    <p:sldId id="291" r:id="rId22"/>
    <p:sldId id="322" r:id="rId23"/>
    <p:sldId id="323" r:id="rId24"/>
    <p:sldId id="324" r:id="rId25"/>
    <p:sldId id="325" r:id="rId26"/>
    <p:sldId id="266" r:id="rId27"/>
    <p:sldId id="292" r:id="rId28"/>
    <p:sldId id="278" r:id="rId29"/>
    <p:sldId id="293" r:id="rId30"/>
    <p:sldId id="326" r:id="rId31"/>
    <p:sldId id="327" r:id="rId32"/>
    <p:sldId id="328" r:id="rId33"/>
    <p:sldId id="329" r:id="rId34"/>
    <p:sldId id="267" r:id="rId35"/>
    <p:sldId id="294" r:id="rId36"/>
    <p:sldId id="268" r:id="rId37"/>
    <p:sldId id="295" r:id="rId38"/>
    <p:sldId id="330" r:id="rId39"/>
    <p:sldId id="331" r:id="rId40"/>
    <p:sldId id="269" r:id="rId41"/>
    <p:sldId id="296" r:id="rId42"/>
    <p:sldId id="318" r:id="rId43"/>
    <p:sldId id="319" r:id="rId44"/>
    <p:sldId id="270" r:id="rId45"/>
    <p:sldId id="297" r:id="rId46"/>
    <p:sldId id="271" r:id="rId47"/>
    <p:sldId id="298" r:id="rId48"/>
    <p:sldId id="272" r:id="rId49"/>
    <p:sldId id="299" r:id="rId50"/>
    <p:sldId id="273" r:id="rId51"/>
    <p:sldId id="300" r:id="rId52"/>
    <p:sldId id="274" r:id="rId53"/>
    <p:sldId id="301" r:id="rId54"/>
    <p:sldId id="275" r:id="rId55"/>
    <p:sldId id="302" r:id="rId56"/>
    <p:sldId id="335" r:id="rId57"/>
    <p:sldId id="336" r:id="rId58"/>
    <p:sldId id="276" r:id="rId59"/>
    <p:sldId id="303" r:id="rId60"/>
    <p:sldId id="277" r:id="rId61"/>
    <p:sldId id="304" r:id="rId62"/>
    <p:sldId id="279" r:id="rId63"/>
    <p:sldId id="305" r:id="rId64"/>
    <p:sldId id="280" r:id="rId65"/>
    <p:sldId id="306" r:id="rId66"/>
    <p:sldId id="281" r:id="rId67"/>
    <p:sldId id="307" r:id="rId68"/>
    <p:sldId id="282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6" r:id="rId77"/>
    <p:sldId id="315" r:id="rId78"/>
    <p:sldId id="317" r:id="rId79"/>
    <p:sldId id="332" r:id="rId80"/>
    <p:sldId id="333" r:id="rId81"/>
    <p:sldId id="334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9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73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8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5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2395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2233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420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8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47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1218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0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2573E6-FBF7-44AA-87FC-8201F2142639}" type="datetimeFigureOut">
              <a:rPr lang="sl-SI" smtClean="0"/>
              <a:t>8. 01. 2020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087D94-B11B-405B-A143-B86D9E7732C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61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9351"/>
          </a:xfrm>
        </p:spPr>
        <p:txBody>
          <a:bodyPr>
            <a:noAutofit/>
          </a:bodyPr>
          <a:lstStyle/>
          <a:p>
            <a:r>
              <a:rPr lang="sl-SI" sz="9600" b="1" dirty="0" smtClean="0"/>
              <a:t>PLACES  IN  A TOWN  OR VILLAGE</a:t>
            </a:r>
            <a:endParaRPr lang="sl-SI" sz="9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0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1" y="504709"/>
            <a:ext cx="10095233" cy="55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0" b="1" dirty="0" smtClean="0"/>
              <a:t>A  CAFE</a:t>
            </a:r>
            <a:endParaRPr lang="sl-SI" sz="20000" b="1" dirty="0"/>
          </a:p>
        </p:txBody>
      </p:sp>
    </p:spTree>
    <p:extLst>
      <p:ext uri="{BB962C8B-B14F-4D97-AF65-F5344CB8AC3E}">
        <p14:creationId xmlns:p14="http://schemas.microsoft.com/office/powerpoint/2010/main" val="453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us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8" y="645069"/>
            <a:ext cx="8287127" cy="55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BUS STOP</a:t>
            </a:r>
            <a:endParaRPr lang="sl-SI" sz="15000" b="1" dirty="0"/>
          </a:p>
        </p:txBody>
      </p:sp>
    </p:spTree>
    <p:extLst>
      <p:ext uri="{BB962C8B-B14F-4D97-AF65-F5344CB8AC3E}">
        <p14:creationId xmlns:p14="http://schemas.microsoft.com/office/powerpoint/2010/main" val="24354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3" y="382385"/>
            <a:ext cx="10531012" cy="5891348"/>
          </a:xfrm>
        </p:spPr>
      </p:pic>
    </p:spTree>
    <p:extLst>
      <p:ext uri="{BB962C8B-B14F-4D97-AF65-F5344CB8AC3E}">
        <p14:creationId xmlns:p14="http://schemas.microsoft.com/office/powerpoint/2010/main" val="5064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5451" y="1073888"/>
            <a:ext cx="9117875" cy="4064627"/>
          </a:xfrm>
        </p:spPr>
        <p:txBody>
          <a:bodyPr>
            <a:normAutofit/>
          </a:bodyPr>
          <a:lstStyle/>
          <a:p>
            <a:r>
              <a:rPr lang="sl-SI" sz="10000" dirty="0" smtClean="0"/>
              <a:t>A BUS STATION</a:t>
            </a:r>
            <a:endParaRPr lang="sl-SI" sz="10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01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ain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4" y="767443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1696675"/>
            <a:ext cx="10515600" cy="4379912"/>
          </a:xfrm>
        </p:spPr>
        <p:txBody>
          <a:bodyPr>
            <a:noAutofit/>
          </a:bodyPr>
          <a:lstStyle/>
          <a:p>
            <a:pPr algn="ctr"/>
            <a:r>
              <a:rPr lang="sl-SI" sz="15000" b="1" dirty="0" smtClean="0"/>
              <a:t>A   TRAIN STATION</a:t>
            </a:r>
            <a:endParaRPr lang="sl-SI" sz="15000" b="1" dirty="0"/>
          </a:p>
        </p:txBody>
      </p:sp>
    </p:spTree>
    <p:extLst>
      <p:ext uri="{BB962C8B-B14F-4D97-AF65-F5344CB8AC3E}">
        <p14:creationId xmlns:p14="http://schemas.microsoft.com/office/powerpoint/2010/main" val="15143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lay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4" y="661398"/>
            <a:ext cx="8644706" cy="57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5007" y="1073888"/>
            <a:ext cx="9353004" cy="4064627"/>
          </a:xfrm>
        </p:spPr>
        <p:txBody>
          <a:bodyPr>
            <a:noAutofit/>
          </a:bodyPr>
          <a:lstStyle/>
          <a:p>
            <a:pPr algn="ctr"/>
            <a:r>
              <a:rPr lang="sl-SI" sz="12000" b="1" dirty="0" smtClean="0"/>
              <a:t>A  PLAYGROUND</a:t>
            </a:r>
            <a:endParaRPr lang="sl-SI" sz="12000" b="1" dirty="0"/>
          </a:p>
        </p:txBody>
      </p:sp>
    </p:spTree>
    <p:extLst>
      <p:ext uri="{BB962C8B-B14F-4D97-AF65-F5344CB8AC3E}">
        <p14:creationId xmlns:p14="http://schemas.microsoft.com/office/powerpoint/2010/main" val="12174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5" y="901338"/>
            <a:ext cx="8012315" cy="53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542788"/>
            <a:ext cx="8629015" cy="57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HOSPITAL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07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53" y="173380"/>
            <a:ext cx="9605846" cy="6407026"/>
          </a:xfrm>
        </p:spPr>
      </p:pic>
    </p:spTree>
    <p:extLst>
      <p:ext uri="{BB962C8B-B14F-4D97-AF65-F5344CB8AC3E}">
        <p14:creationId xmlns:p14="http://schemas.microsoft.com/office/powerpoint/2010/main" val="31478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4457" y="1073888"/>
            <a:ext cx="9052560" cy="4064627"/>
          </a:xfrm>
        </p:spPr>
        <p:txBody>
          <a:bodyPr>
            <a:normAutofit/>
          </a:bodyPr>
          <a:lstStyle/>
          <a:p>
            <a:pPr algn="ctr"/>
            <a:r>
              <a:rPr lang="sl-SI" sz="10000" dirty="0" smtClean="0"/>
              <a:t>A </a:t>
            </a:r>
            <a:br>
              <a:rPr lang="sl-SI" sz="10000" dirty="0" smtClean="0"/>
            </a:br>
            <a:r>
              <a:rPr lang="sl-SI" sz="10000" dirty="0" smtClean="0"/>
              <a:t>HEALTH CENTRE</a:t>
            </a:r>
            <a:endParaRPr lang="sl-SI" sz="10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9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55" y="382385"/>
            <a:ext cx="8390313" cy="6292735"/>
          </a:xfrm>
        </p:spPr>
      </p:pic>
    </p:spTree>
    <p:extLst>
      <p:ext uri="{BB962C8B-B14F-4D97-AF65-F5344CB8AC3E}">
        <p14:creationId xmlns:p14="http://schemas.microsoft.com/office/powerpoint/2010/main" val="15318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5087" y="1073888"/>
            <a:ext cx="8294914" cy="4064627"/>
          </a:xfrm>
        </p:spPr>
        <p:txBody>
          <a:bodyPr>
            <a:normAutofit/>
          </a:bodyPr>
          <a:lstStyle/>
          <a:p>
            <a:pPr algn="ctr"/>
            <a:r>
              <a:rPr lang="sl-SI" sz="12000" dirty="0" smtClean="0"/>
              <a:t>A  PHARMACY</a:t>
            </a:r>
            <a:endParaRPr lang="sl-SI" sz="12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34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01" y="627017"/>
            <a:ext cx="9798513" cy="55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SHOP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4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uper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805860"/>
            <a:ext cx="8153309" cy="54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03566" y="1709738"/>
            <a:ext cx="9788434" cy="294063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1000" b="1" dirty="0" smtClean="0"/>
              <a:t>A  SUPERMARKET</a:t>
            </a:r>
            <a:endParaRPr lang="sl-SI" sz="11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51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8138" y="747317"/>
            <a:ext cx="8187071" cy="4064627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0" b="1" dirty="0" smtClean="0"/>
              <a:t>A  PARK</a:t>
            </a:r>
            <a:endParaRPr lang="sl-SI" sz="20000" b="1" dirty="0"/>
          </a:p>
        </p:txBody>
      </p:sp>
    </p:spTree>
    <p:extLst>
      <p:ext uri="{BB962C8B-B14F-4D97-AF65-F5344CB8AC3E}">
        <p14:creationId xmlns:p14="http://schemas.microsoft.com/office/powerpoint/2010/main" val="2127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82880"/>
            <a:ext cx="9753600" cy="64579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8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3000" dirty="0" smtClean="0"/>
              <a:t>A MARKET</a:t>
            </a:r>
            <a:endParaRPr lang="sl-SI" sz="13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3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44" y="203296"/>
            <a:ext cx="8877184" cy="6471824"/>
          </a:xfrm>
        </p:spPr>
      </p:pic>
    </p:spTree>
    <p:extLst>
      <p:ext uri="{BB962C8B-B14F-4D97-AF65-F5344CB8AC3E}">
        <p14:creationId xmlns:p14="http://schemas.microsoft.com/office/powerpoint/2010/main" val="12440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3000" dirty="0" smtClean="0"/>
              <a:t>A  BAKERY</a:t>
            </a:r>
            <a:endParaRPr lang="sl-SI" sz="13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61" y="685345"/>
            <a:ext cx="9368454" cy="52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SCHOOL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76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kindergar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91" y="760453"/>
            <a:ext cx="8094552" cy="53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0503" y="1709738"/>
            <a:ext cx="9653451" cy="3476216"/>
          </a:xfrm>
        </p:spPr>
        <p:txBody>
          <a:bodyPr>
            <a:noAutofit/>
          </a:bodyPr>
          <a:lstStyle/>
          <a:p>
            <a:pPr algn="ctr"/>
            <a:r>
              <a:rPr lang="sl-SI" sz="11000" b="1" dirty="0" smtClean="0"/>
              <a:t>A  KINDERGARTEN</a:t>
            </a:r>
            <a:endParaRPr lang="sl-SI" sz="11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62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" y="195943"/>
            <a:ext cx="5312230" cy="398417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2542904"/>
            <a:ext cx="5457371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39143" y="1073888"/>
            <a:ext cx="8856617" cy="4064627"/>
          </a:xfrm>
        </p:spPr>
        <p:txBody>
          <a:bodyPr>
            <a:normAutofit/>
          </a:bodyPr>
          <a:lstStyle/>
          <a:p>
            <a:r>
              <a:rPr lang="sl-SI" sz="14000" dirty="0" smtClean="0"/>
              <a:t>A  </a:t>
            </a:r>
            <a:r>
              <a:rPr lang="sl-SI" sz="14000" dirty="0" err="1" smtClean="0"/>
              <a:t>library</a:t>
            </a:r>
            <a:endParaRPr lang="sl-SI" sz="14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3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xford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4" y="374740"/>
            <a:ext cx="8847717" cy="58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hurch 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5" y="427808"/>
            <a:ext cx="4986473" cy="60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CHURCH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54726"/>
            <a:ext cx="8804365" cy="6603274"/>
          </a:xfrm>
        </p:spPr>
      </p:pic>
    </p:spTree>
    <p:extLst>
      <p:ext uri="{BB962C8B-B14F-4D97-AF65-F5344CB8AC3E}">
        <p14:creationId xmlns:p14="http://schemas.microsoft.com/office/powerpoint/2010/main" val="925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5000" dirty="0" smtClean="0"/>
              <a:t>A CHAPEL</a:t>
            </a:r>
            <a:endParaRPr lang="sl-SI" sz="15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19" y="583473"/>
            <a:ext cx="8700182" cy="58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CASTLE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8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ire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52" y="709295"/>
            <a:ext cx="8158747" cy="54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43" y="1709738"/>
            <a:ext cx="9522822" cy="287972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2000" b="1" dirty="0" smtClean="0"/>
              <a:t>A   FIRE  STATION</a:t>
            </a:r>
            <a:endParaRPr lang="sl-SI" sz="12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4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oÅ¡ta sloven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587828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9063" y="1709739"/>
            <a:ext cx="9562011" cy="325414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POST OFFICE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6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20000" b="1" dirty="0" smtClean="0"/>
              <a:t>A  STREET</a:t>
            </a:r>
            <a:endParaRPr lang="sl-SI" sz="20000" b="1" dirty="0"/>
          </a:p>
        </p:txBody>
      </p:sp>
    </p:spTree>
    <p:extLst>
      <p:ext uri="{BB962C8B-B14F-4D97-AF65-F5344CB8AC3E}">
        <p14:creationId xmlns:p14="http://schemas.microsoft.com/office/powerpoint/2010/main" val="3999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n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7" y="593270"/>
            <a:ext cx="10234497" cy="57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BANK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77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" y="686706"/>
            <a:ext cx="10957919" cy="54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360150" cy="3410902"/>
          </a:xfrm>
        </p:spPr>
        <p:txBody>
          <a:bodyPr>
            <a:noAutofit/>
          </a:bodyPr>
          <a:lstStyle/>
          <a:p>
            <a:pPr algn="ctr"/>
            <a:r>
              <a:rPr lang="sl-SI" sz="12000" b="1" dirty="0" smtClean="0"/>
              <a:t>A   PETROL STATION</a:t>
            </a:r>
            <a:endParaRPr lang="sl-SI" sz="12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5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poli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" y="661534"/>
            <a:ext cx="10396855" cy="54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69828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POLICE STATION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0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2" y="483326"/>
            <a:ext cx="10791254" cy="5839097"/>
          </a:xfrm>
        </p:spPr>
      </p:pic>
    </p:spTree>
    <p:extLst>
      <p:ext uri="{BB962C8B-B14F-4D97-AF65-F5344CB8AC3E}">
        <p14:creationId xmlns:p14="http://schemas.microsoft.com/office/powerpoint/2010/main" val="36760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 car park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4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8" y="931816"/>
            <a:ext cx="8252936" cy="50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MUSEUM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1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4" y="564515"/>
            <a:ext cx="8098001" cy="56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z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2" y="671514"/>
            <a:ext cx="9439136" cy="5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ZOO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25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" y="1025434"/>
            <a:ext cx="9996874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FARM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20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12" y="532855"/>
            <a:ext cx="8661652" cy="58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HOTEL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21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73" y="1236164"/>
            <a:ext cx="8331745" cy="47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5000" b="1" dirty="0" smtClean="0"/>
              <a:t>A  HOUSE</a:t>
            </a:r>
            <a:endParaRPr lang="sl-SI" sz="150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77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8" y="1100862"/>
            <a:ext cx="6968015" cy="46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1448481"/>
            <a:ext cx="10515600" cy="386810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5000" b="1" dirty="0" smtClean="0"/>
              <a:t>A  BLOCK OF FLATS</a:t>
            </a:r>
            <a:endParaRPr lang="sl-SI" sz="15000" b="1" dirty="0"/>
          </a:p>
        </p:txBody>
      </p:sp>
    </p:spTree>
    <p:extLst>
      <p:ext uri="{BB962C8B-B14F-4D97-AF65-F5344CB8AC3E}">
        <p14:creationId xmlns:p14="http://schemas.microsoft.com/office/powerpoint/2010/main" val="41773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20000" b="1" dirty="0" smtClean="0"/>
              <a:t>A  CINEMA</a:t>
            </a:r>
            <a:endParaRPr lang="sl-SI" sz="20000" b="1" dirty="0"/>
          </a:p>
        </p:txBody>
      </p:sp>
    </p:spTree>
    <p:extLst>
      <p:ext uri="{BB962C8B-B14F-4D97-AF65-F5344CB8AC3E}">
        <p14:creationId xmlns:p14="http://schemas.microsoft.com/office/powerpoint/2010/main" val="36799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346759"/>
            <a:ext cx="9001677" cy="6266609"/>
          </a:xfrm>
        </p:spPr>
      </p:pic>
    </p:spTree>
    <p:extLst>
      <p:ext uri="{BB962C8B-B14F-4D97-AF65-F5344CB8AC3E}">
        <p14:creationId xmlns:p14="http://schemas.microsoft.com/office/powerpoint/2010/main" val="25952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5000" dirty="0" smtClean="0"/>
              <a:t>A pub</a:t>
            </a:r>
            <a:endParaRPr lang="sl-SI" sz="15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3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35" y="183320"/>
            <a:ext cx="9094105" cy="6491799"/>
          </a:xfrm>
        </p:spPr>
      </p:pic>
    </p:spTree>
    <p:extLst>
      <p:ext uri="{BB962C8B-B14F-4D97-AF65-F5344CB8AC3E}">
        <p14:creationId xmlns:p14="http://schemas.microsoft.com/office/powerpoint/2010/main" val="22421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6891" y="1073888"/>
            <a:ext cx="8974183" cy="4064627"/>
          </a:xfrm>
        </p:spPr>
        <p:txBody>
          <a:bodyPr>
            <a:noAutofit/>
          </a:bodyPr>
          <a:lstStyle/>
          <a:p>
            <a:r>
              <a:rPr lang="sl-SI" sz="10000" dirty="0" smtClean="0"/>
              <a:t>A </a:t>
            </a:r>
            <a:r>
              <a:rPr lang="sl-SI" sz="10000" dirty="0" err="1" smtClean="0"/>
              <a:t>restaurant</a:t>
            </a:r>
            <a:endParaRPr lang="sl-SI" sz="10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1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4" y="-705395"/>
            <a:ext cx="7563395" cy="7563395"/>
          </a:xfrm>
        </p:spPr>
      </p:pic>
    </p:spTree>
    <p:extLst>
      <p:ext uri="{BB962C8B-B14F-4D97-AF65-F5344CB8AC3E}">
        <p14:creationId xmlns:p14="http://schemas.microsoft.com/office/powerpoint/2010/main" val="10207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FAST FOOD RESTAURANT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8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60317"/>
            <a:ext cx="9708567" cy="6475615"/>
          </a:xfrm>
        </p:spPr>
      </p:pic>
    </p:spTree>
    <p:extLst>
      <p:ext uri="{BB962C8B-B14F-4D97-AF65-F5344CB8AC3E}">
        <p14:creationId xmlns:p14="http://schemas.microsoft.com/office/powerpoint/2010/main" val="2400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2389" y="1073888"/>
            <a:ext cx="9117874" cy="4064627"/>
          </a:xfrm>
        </p:spPr>
        <p:txBody>
          <a:bodyPr>
            <a:noAutofit/>
          </a:bodyPr>
          <a:lstStyle/>
          <a:p>
            <a:r>
              <a:rPr lang="sl-SI" sz="15000" dirty="0" smtClean="0"/>
              <a:t>A FACTORY</a:t>
            </a:r>
            <a:endParaRPr lang="sl-SI" sz="15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0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46" y="287382"/>
            <a:ext cx="9537646" cy="6361611"/>
          </a:xfrm>
        </p:spPr>
      </p:pic>
    </p:spTree>
    <p:extLst>
      <p:ext uri="{BB962C8B-B14F-4D97-AF65-F5344CB8AC3E}">
        <p14:creationId xmlns:p14="http://schemas.microsoft.com/office/powerpoint/2010/main" val="18148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6263" y="1095154"/>
            <a:ext cx="9435738" cy="4064627"/>
          </a:xfrm>
        </p:spPr>
        <p:txBody>
          <a:bodyPr/>
          <a:lstStyle/>
          <a:p>
            <a:r>
              <a:rPr lang="sl-SI" dirty="0" smtClean="0"/>
              <a:t>A  </a:t>
            </a:r>
            <a:br>
              <a:rPr lang="sl-SI" dirty="0" smtClean="0"/>
            </a:br>
            <a:r>
              <a:rPr lang="sl-SI" dirty="0" smtClean="0"/>
              <a:t>STATIONERY SHOP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wimming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478970"/>
            <a:ext cx="7837714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65" y="382385"/>
            <a:ext cx="9176035" cy="6122918"/>
          </a:xfrm>
        </p:spPr>
      </p:pic>
    </p:spTree>
    <p:extLst>
      <p:ext uri="{BB962C8B-B14F-4D97-AF65-F5344CB8AC3E}">
        <p14:creationId xmlns:p14="http://schemas.microsoft.com/office/powerpoint/2010/main" val="4044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657334" cy="4064627"/>
          </a:xfrm>
        </p:spPr>
        <p:txBody>
          <a:bodyPr>
            <a:noAutofit/>
          </a:bodyPr>
          <a:lstStyle/>
          <a:p>
            <a:r>
              <a:rPr lang="sl-SI" sz="11000" dirty="0" smtClean="0"/>
              <a:t>A  BOOKSHOP</a:t>
            </a:r>
            <a:endParaRPr lang="sl-SI" sz="11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6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267" y="1069658"/>
            <a:ext cx="10515600" cy="3397839"/>
          </a:xfrm>
        </p:spPr>
        <p:txBody>
          <a:bodyPr>
            <a:noAutofit/>
          </a:bodyPr>
          <a:lstStyle/>
          <a:p>
            <a:pPr algn="ctr"/>
            <a:r>
              <a:rPr lang="sl-SI" sz="12000" b="1" dirty="0" smtClean="0"/>
              <a:t>A  SWIMMING POOL</a:t>
            </a:r>
            <a:endParaRPr lang="sl-SI" sz="12000" b="1" dirty="0"/>
          </a:p>
        </p:txBody>
      </p:sp>
    </p:spTree>
    <p:extLst>
      <p:ext uri="{BB962C8B-B14F-4D97-AF65-F5344CB8AC3E}">
        <p14:creationId xmlns:p14="http://schemas.microsoft.com/office/powerpoint/2010/main" val="35711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270</TotalTime>
  <Words>98</Words>
  <Application>Microsoft Office PowerPoint</Application>
  <PresentationFormat>Širokozaslonsko</PresentationFormat>
  <Paragraphs>42</Paragraphs>
  <Slides>81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81</vt:i4>
      </vt:variant>
    </vt:vector>
  </HeadingPairs>
  <TitlesOfParts>
    <vt:vector size="85" baseType="lpstr">
      <vt:lpstr>Arial</vt:lpstr>
      <vt:lpstr>Gill Sans MT</vt:lpstr>
      <vt:lpstr>Impact</vt:lpstr>
      <vt:lpstr>Badge</vt:lpstr>
      <vt:lpstr>PLACES  IN  A TOWN  OR VILLAGE</vt:lpstr>
      <vt:lpstr>PowerPointova predstavitev</vt:lpstr>
      <vt:lpstr>A  PARK</vt:lpstr>
      <vt:lpstr>PowerPointova predstavitev</vt:lpstr>
      <vt:lpstr>A  STREET</vt:lpstr>
      <vt:lpstr>PowerPointova predstavitev</vt:lpstr>
      <vt:lpstr>A  CINEMA</vt:lpstr>
      <vt:lpstr>PowerPointova predstavitev</vt:lpstr>
      <vt:lpstr>A  SWIMMING POOL</vt:lpstr>
      <vt:lpstr>PowerPointova predstavitev</vt:lpstr>
      <vt:lpstr>A  CAFE</vt:lpstr>
      <vt:lpstr>PowerPointova predstavitev</vt:lpstr>
      <vt:lpstr>A  BUS STOP</vt:lpstr>
      <vt:lpstr>PowerPointova predstavitev</vt:lpstr>
      <vt:lpstr>A BUS STATION</vt:lpstr>
      <vt:lpstr>PowerPointova predstavitev</vt:lpstr>
      <vt:lpstr>A   TRAIN STATION</vt:lpstr>
      <vt:lpstr>PowerPointova predstavitev</vt:lpstr>
      <vt:lpstr>A  PLAYGROUND</vt:lpstr>
      <vt:lpstr>PowerPointova predstavitev</vt:lpstr>
      <vt:lpstr>A  HOSPITAL</vt:lpstr>
      <vt:lpstr>PowerPointova predstavitev</vt:lpstr>
      <vt:lpstr>A  HEALTH CENTRE</vt:lpstr>
      <vt:lpstr>PowerPointova predstavitev</vt:lpstr>
      <vt:lpstr>A  PHARMACY</vt:lpstr>
      <vt:lpstr>PowerPointova predstavitev</vt:lpstr>
      <vt:lpstr>A  SHOP</vt:lpstr>
      <vt:lpstr>PowerPointova predstavitev</vt:lpstr>
      <vt:lpstr>A  SUPERMARKET</vt:lpstr>
      <vt:lpstr>PowerPointova predstavitev</vt:lpstr>
      <vt:lpstr>A MARKET</vt:lpstr>
      <vt:lpstr>PowerPointova predstavitev</vt:lpstr>
      <vt:lpstr>A  BAKERY</vt:lpstr>
      <vt:lpstr>PowerPointova predstavitev</vt:lpstr>
      <vt:lpstr>A  SCHOOL</vt:lpstr>
      <vt:lpstr>PowerPointova predstavitev</vt:lpstr>
      <vt:lpstr>A  KINDERGARTEN</vt:lpstr>
      <vt:lpstr>PowerPointova predstavitev</vt:lpstr>
      <vt:lpstr>A  library</vt:lpstr>
      <vt:lpstr>PowerPointova predstavitev</vt:lpstr>
      <vt:lpstr>A  CHURCH</vt:lpstr>
      <vt:lpstr>PowerPointova predstavitev</vt:lpstr>
      <vt:lpstr>A CHAPEL</vt:lpstr>
      <vt:lpstr>PowerPointova predstavitev</vt:lpstr>
      <vt:lpstr>A  CASTLE</vt:lpstr>
      <vt:lpstr>PowerPointova predstavitev</vt:lpstr>
      <vt:lpstr>A   FIRE  STATION</vt:lpstr>
      <vt:lpstr>PowerPointova predstavitev</vt:lpstr>
      <vt:lpstr>A  POST OFFICE</vt:lpstr>
      <vt:lpstr>PowerPointova predstavitev</vt:lpstr>
      <vt:lpstr>A  BANK</vt:lpstr>
      <vt:lpstr>PowerPointova predstavitev</vt:lpstr>
      <vt:lpstr>A   PETROL STATION</vt:lpstr>
      <vt:lpstr>PowerPointova predstavitev</vt:lpstr>
      <vt:lpstr>A  POLICE STATION</vt:lpstr>
      <vt:lpstr>PowerPointova predstavitev</vt:lpstr>
      <vt:lpstr>A  car park</vt:lpstr>
      <vt:lpstr>PowerPointova predstavitev</vt:lpstr>
      <vt:lpstr>A  MUSEUM</vt:lpstr>
      <vt:lpstr>PowerPointova predstavitev</vt:lpstr>
      <vt:lpstr>A  ZOO</vt:lpstr>
      <vt:lpstr>PowerPointova predstavitev</vt:lpstr>
      <vt:lpstr>A  FARM</vt:lpstr>
      <vt:lpstr>PowerPointova predstavitev</vt:lpstr>
      <vt:lpstr>A  HOTEL</vt:lpstr>
      <vt:lpstr>PowerPointova predstavitev</vt:lpstr>
      <vt:lpstr>A  HOUSE</vt:lpstr>
      <vt:lpstr>PowerPointova predstavitev</vt:lpstr>
      <vt:lpstr>A  BLOCK OF FLATS</vt:lpstr>
      <vt:lpstr>PowerPointova predstavitev</vt:lpstr>
      <vt:lpstr>A pub</vt:lpstr>
      <vt:lpstr>PowerPointova predstavitev</vt:lpstr>
      <vt:lpstr>A restaurant</vt:lpstr>
      <vt:lpstr>PowerPointova predstavitev</vt:lpstr>
      <vt:lpstr>A FAST FOOD RESTAURANT</vt:lpstr>
      <vt:lpstr>PowerPointova predstavitev</vt:lpstr>
      <vt:lpstr>A FACTORY</vt:lpstr>
      <vt:lpstr>PowerPointova predstavitev</vt:lpstr>
      <vt:lpstr>A   STATIONERY SHOP</vt:lpstr>
      <vt:lpstr>PowerPointova predstavitev</vt:lpstr>
      <vt:lpstr>A  BOOKSHOP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 IN  A TOWN  OR VILLAGE</dc:title>
  <dc:creator>Windows User</dc:creator>
  <cp:lastModifiedBy>Windows User</cp:lastModifiedBy>
  <cp:revision>14</cp:revision>
  <dcterms:created xsi:type="dcterms:W3CDTF">2019-02-04T13:16:07Z</dcterms:created>
  <dcterms:modified xsi:type="dcterms:W3CDTF">2020-01-08T20:05:39Z</dcterms:modified>
</cp:coreProperties>
</file>