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5"/>
  </p:normalViewPr>
  <p:slideViewPr>
    <p:cSldViewPr>
      <p:cViewPr varScale="1">
        <p:scale>
          <a:sx n="111" d="100"/>
          <a:sy n="111" d="100"/>
        </p:scale>
        <p:origin x="1680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Uredite slog podnaslova matrice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62266-7573-42E7-A2C7-557E17689B63}" type="datetimeFigureOut">
              <a:rPr lang="en-US" smtClean="0"/>
              <a:t>5/24/20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DC88C-A53C-4959-B279-32776F302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833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62266-7573-42E7-A2C7-557E17689B63}" type="datetimeFigureOut">
              <a:rPr lang="en-US" smtClean="0"/>
              <a:t>5/24/20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DC88C-A53C-4959-B279-32776F302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415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62266-7573-42E7-A2C7-557E17689B63}" type="datetimeFigureOut">
              <a:rPr lang="en-US" smtClean="0"/>
              <a:t>5/24/20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DC88C-A53C-4959-B279-32776F302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79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62266-7573-42E7-A2C7-557E17689B63}" type="datetimeFigureOut">
              <a:rPr lang="en-US" smtClean="0"/>
              <a:t>5/24/20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DC88C-A53C-4959-B279-32776F302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706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62266-7573-42E7-A2C7-557E17689B63}" type="datetimeFigureOut">
              <a:rPr lang="en-US" smtClean="0"/>
              <a:t>5/24/20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DC88C-A53C-4959-B279-32776F302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120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62266-7573-42E7-A2C7-557E17689B63}" type="datetimeFigureOut">
              <a:rPr lang="en-US" smtClean="0"/>
              <a:t>5/24/20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DC88C-A53C-4959-B279-32776F302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844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62266-7573-42E7-A2C7-557E17689B63}" type="datetimeFigureOut">
              <a:rPr lang="en-US" smtClean="0"/>
              <a:t>5/24/20</a:t>
            </a:fld>
            <a:endParaRPr lang="en-US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DC88C-A53C-4959-B279-32776F302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41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62266-7573-42E7-A2C7-557E17689B63}" type="datetimeFigureOut">
              <a:rPr lang="en-US" smtClean="0"/>
              <a:t>5/24/20</a:t>
            </a:fld>
            <a:endParaRPr lang="en-US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DC88C-A53C-4959-B279-32776F302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22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62266-7573-42E7-A2C7-557E17689B63}" type="datetimeFigureOut">
              <a:rPr lang="en-US" smtClean="0"/>
              <a:t>5/24/20</a:t>
            </a:fld>
            <a:endParaRPr lang="en-US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DC88C-A53C-4959-B279-32776F302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801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62266-7573-42E7-A2C7-557E17689B63}" type="datetimeFigureOut">
              <a:rPr lang="en-US" smtClean="0"/>
              <a:t>5/24/20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DC88C-A53C-4959-B279-32776F302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13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62266-7573-42E7-A2C7-557E17689B63}" type="datetimeFigureOut">
              <a:rPr lang="en-US" smtClean="0"/>
              <a:t>5/24/20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DC88C-A53C-4959-B279-32776F302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359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62266-7573-42E7-A2C7-557E17689B63}" type="datetimeFigureOut">
              <a:rPr lang="en-US" smtClean="0"/>
              <a:t>5/24/20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8DC88C-A53C-4959-B279-32776F302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81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youtube.com/watch?v=m-3i2CJQo4I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5QdCQFSu-Es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008112"/>
          </a:xfrm>
        </p:spPr>
        <p:txBody>
          <a:bodyPr>
            <a:normAutofit fontScale="90000"/>
          </a:bodyPr>
          <a:lstStyle/>
          <a:p>
            <a:r>
              <a:rPr lang="en-US" dirty="0"/>
              <a:t>UPEVALNE VAJE</a:t>
            </a:r>
            <a:br>
              <a:rPr lang="en-US" dirty="0"/>
            </a:br>
            <a:r>
              <a:rPr lang="en-US" sz="2700" dirty="0">
                <a:hlinkClick r:id="rId2"/>
              </a:rPr>
              <a:t>https://www.youtube.com/watch?v=m-3i2CJQo4I</a:t>
            </a:r>
            <a:br>
              <a:rPr lang="en-US" dirty="0"/>
            </a:br>
            <a:endParaRPr lang="en-US" dirty="0"/>
          </a:p>
        </p:txBody>
      </p:sp>
      <p:pic>
        <p:nvPicPr>
          <p:cNvPr id="1026" name="Picture 2" descr="Rezultat iskanja slik za sing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2940846"/>
            <a:ext cx="3707904" cy="2467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733256"/>
          </a:xfrm>
        </p:spPr>
        <p:txBody>
          <a:bodyPr/>
          <a:lstStyle/>
          <a:p>
            <a:r>
              <a:rPr lang="en-US" dirty="0" err="1"/>
              <a:t>Mmmmm</a:t>
            </a:r>
            <a:endParaRPr lang="en-US" dirty="0"/>
          </a:p>
          <a:p>
            <a:r>
              <a:rPr lang="en-US" dirty="0"/>
              <a:t>Super duper double bubble gum</a:t>
            </a:r>
          </a:p>
          <a:p>
            <a:r>
              <a:rPr lang="en-US" dirty="0"/>
              <a:t>Mary had a little lamb who’s fleece was white as snow. Everywhere that Mary went the lamb was sure to go </a:t>
            </a:r>
            <a:r>
              <a:rPr lang="en-US" dirty="0">
                <a:solidFill>
                  <a:srgbClr val="FF0000"/>
                </a:solidFill>
              </a:rPr>
              <a:t>(mini OPZ to </a:t>
            </a:r>
            <a:r>
              <a:rPr lang="en-US" dirty="0" err="1">
                <a:solidFill>
                  <a:srgbClr val="FF0000"/>
                </a:solidFill>
              </a:rPr>
              <a:t>vajo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preskoči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  <a:sym typeface="Wingdings" pitchFamily="2" charset="2"/>
              </a:rPr>
              <a:t>)</a:t>
            </a:r>
            <a:r>
              <a:rPr lang="en-US" dirty="0"/>
              <a:t>.</a:t>
            </a:r>
          </a:p>
          <a:p>
            <a:r>
              <a:rPr lang="en-US" dirty="0"/>
              <a:t>Zoo </a:t>
            </a:r>
            <a:r>
              <a:rPr lang="en-US" dirty="0" err="1"/>
              <a:t>zoo</a:t>
            </a:r>
            <a:r>
              <a:rPr lang="en-US" dirty="0"/>
              <a:t> </a:t>
            </a:r>
            <a:r>
              <a:rPr lang="en-US" dirty="0" err="1"/>
              <a:t>zoo</a:t>
            </a:r>
            <a:r>
              <a:rPr lang="en-US" dirty="0"/>
              <a:t> </a:t>
            </a:r>
            <a:r>
              <a:rPr lang="en-US" dirty="0" err="1"/>
              <a:t>zoo</a:t>
            </a:r>
            <a:r>
              <a:rPr lang="en-US" dirty="0"/>
              <a:t> </a:t>
            </a:r>
            <a:r>
              <a:rPr lang="en-US" dirty="0" err="1"/>
              <a:t>zoo</a:t>
            </a:r>
            <a:r>
              <a:rPr lang="en-US" dirty="0"/>
              <a:t> (</a:t>
            </a:r>
            <a:r>
              <a:rPr lang="en-US" dirty="0" err="1"/>
              <a:t>zu</a:t>
            </a:r>
            <a:r>
              <a:rPr lang="en-US" dirty="0"/>
              <a:t>)</a:t>
            </a:r>
          </a:p>
          <a:p>
            <a:r>
              <a:rPr lang="en-US" dirty="0" err="1"/>
              <a:t>Luwi</a:t>
            </a:r>
            <a:r>
              <a:rPr lang="en-US" dirty="0"/>
              <a:t> </a:t>
            </a:r>
            <a:r>
              <a:rPr lang="en-US" dirty="0" err="1"/>
              <a:t>luwi</a:t>
            </a:r>
            <a:r>
              <a:rPr lang="en-US" dirty="0"/>
              <a:t> </a:t>
            </a:r>
            <a:r>
              <a:rPr lang="en-US" dirty="0" err="1"/>
              <a:t>luwi</a:t>
            </a:r>
            <a:r>
              <a:rPr lang="en-US" dirty="0"/>
              <a:t> </a:t>
            </a:r>
            <a:r>
              <a:rPr lang="en-US" dirty="0" err="1"/>
              <a:t>luwi</a:t>
            </a:r>
            <a:r>
              <a:rPr lang="en-US" dirty="0"/>
              <a:t> </a:t>
            </a:r>
            <a:r>
              <a:rPr lang="en-US" dirty="0" err="1"/>
              <a:t>lu</a:t>
            </a:r>
            <a:endParaRPr lang="en-US" dirty="0"/>
          </a:p>
          <a:p>
            <a:r>
              <a:rPr lang="en-US" dirty="0" err="1"/>
              <a:t>Gu</a:t>
            </a:r>
            <a:r>
              <a:rPr lang="en-US" dirty="0"/>
              <a:t>-</a:t>
            </a:r>
            <a:r>
              <a:rPr lang="en-US" dirty="0" err="1"/>
              <a:t>gu</a:t>
            </a:r>
            <a:r>
              <a:rPr lang="en-US" dirty="0"/>
              <a:t>-</a:t>
            </a:r>
            <a:r>
              <a:rPr lang="en-US" dirty="0" err="1"/>
              <a:t>gu</a:t>
            </a:r>
            <a:r>
              <a:rPr lang="en-US" dirty="0"/>
              <a:t>-</a:t>
            </a:r>
            <a:r>
              <a:rPr lang="en-US" dirty="0" err="1"/>
              <a:t>gu</a:t>
            </a:r>
            <a:r>
              <a:rPr lang="en-US" dirty="0"/>
              <a:t>-gum (</a:t>
            </a:r>
            <a:r>
              <a:rPr lang="en-US" dirty="0" err="1"/>
              <a:t>ga</a:t>
            </a:r>
            <a:r>
              <a:rPr lang="en-US" dirty="0"/>
              <a:t>-</a:t>
            </a:r>
            <a:r>
              <a:rPr lang="en-US" dirty="0" err="1"/>
              <a:t>ga</a:t>
            </a:r>
            <a:r>
              <a:rPr lang="en-US" dirty="0"/>
              <a:t>-</a:t>
            </a:r>
            <a:r>
              <a:rPr lang="en-US" dirty="0" err="1"/>
              <a:t>ga</a:t>
            </a:r>
            <a:r>
              <a:rPr lang="en-US" dirty="0"/>
              <a:t>-</a:t>
            </a:r>
            <a:r>
              <a:rPr lang="en-US" dirty="0" err="1"/>
              <a:t>ga</a:t>
            </a:r>
            <a:r>
              <a:rPr lang="en-US" dirty="0"/>
              <a:t>-gam)</a:t>
            </a:r>
          </a:p>
          <a:p>
            <a:r>
              <a:rPr lang="en-US" dirty="0"/>
              <a:t>Bu-</a:t>
            </a:r>
            <a:r>
              <a:rPr lang="en-US" dirty="0" err="1"/>
              <a:t>bu</a:t>
            </a:r>
            <a:r>
              <a:rPr lang="en-US" dirty="0"/>
              <a:t>-</a:t>
            </a:r>
            <a:r>
              <a:rPr lang="en-US" dirty="0" err="1"/>
              <a:t>bu-bu-bu-bu-bu</a:t>
            </a:r>
            <a:r>
              <a:rPr lang="en-US" dirty="0"/>
              <a:t> (</a:t>
            </a:r>
            <a:r>
              <a:rPr lang="en-US" dirty="0" err="1"/>
              <a:t>ba-ba-ba-ba-ba-ba-ba</a:t>
            </a:r>
            <a:r>
              <a:rPr lang="en-US" dirty="0"/>
              <a:t>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736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ezultat iskanja slik za SONČE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5481" y="4581128"/>
            <a:ext cx="2162175" cy="211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/>
          </a:bodyPr>
          <a:lstStyle/>
          <a:p>
            <a:r>
              <a:rPr lang="en-US" sz="3500" b="1" dirty="0"/>
              <a:t>PESEM ZA DOBER DAN</a:t>
            </a:r>
            <a:br>
              <a:rPr lang="en-US" dirty="0"/>
            </a:br>
            <a:r>
              <a:rPr lang="en-US" sz="2200" dirty="0">
                <a:hlinkClick r:id="rId3"/>
              </a:rPr>
              <a:t>https://www.youtube.com/watch?v=5QdCQFSu-Es</a:t>
            </a:r>
            <a:endParaRPr lang="en-US" sz="22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12568"/>
          </a:xfrm>
        </p:spPr>
        <p:txBody>
          <a:bodyPr numCol="2">
            <a:normAutofit/>
          </a:bodyPr>
          <a:lstStyle/>
          <a:p>
            <a:pPr marL="0" indent="0">
              <a:buNone/>
            </a:pPr>
            <a:r>
              <a:rPr lang="en-US" sz="2400" dirty="0" err="1"/>
              <a:t>Naj</a:t>
            </a:r>
            <a:r>
              <a:rPr lang="en-US" sz="2400" dirty="0"/>
              <a:t> </a:t>
            </a:r>
            <a:r>
              <a:rPr lang="en-US" sz="2400" dirty="0" err="1"/>
              <a:t>dober</a:t>
            </a:r>
            <a:r>
              <a:rPr lang="en-US" sz="2400" dirty="0"/>
              <a:t> </a:t>
            </a:r>
            <a:r>
              <a:rPr lang="en-US" sz="2400" dirty="0" err="1"/>
              <a:t>bo</a:t>
            </a:r>
            <a:r>
              <a:rPr lang="en-US" sz="2400" dirty="0"/>
              <a:t> ta </a:t>
            </a:r>
            <a:r>
              <a:rPr lang="en-US" sz="2400" dirty="0" err="1"/>
              <a:t>dan</a:t>
            </a:r>
            <a:r>
              <a:rPr lang="en-US" sz="2400" dirty="0"/>
              <a:t>,</a:t>
            </a:r>
          </a:p>
          <a:p>
            <a:pPr marL="0" indent="0">
              <a:buNone/>
            </a:pPr>
            <a:r>
              <a:rPr lang="en-US" sz="2400" dirty="0"/>
              <a:t>Le s </a:t>
            </a:r>
            <a:r>
              <a:rPr lang="en-US" sz="2400" dirty="0" err="1"/>
              <a:t>soncem</a:t>
            </a:r>
            <a:r>
              <a:rPr lang="en-US" sz="2400" dirty="0"/>
              <a:t> </a:t>
            </a:r>
            <a:r>
              <a:rPr lang="en-US" sz="2400" dirty="0" err="1"/>
              <a:t>obsijan</a:t>
            </a:r>
            <a:r>
              <a:rPr lang="en-US" sz="2400" dirty="0"/>
              <a:t>,</a:t>
            </a:r>
          </a:p>
          <a:p>
            <a:pPr marL="0" indent="0">
              <a:buNone/>
            </a:pPr>
            <a:r>
              <a:rPr lang="en-US" sz="2400" dirty="0" err="1"/>
              <a:t>Naj</a:t>
            </a:r>
            <a:r>
              <a:rPr lang="en-US" sz="2400" dirty="0"/>
              <a:t> </a:t>
            </a:r>
            <a:r>
              <a:rPr lang="en-US" sz="2400" dirty="0" err="1"/>
              <a:t>vsak</a:t>
            </a:r>
            <a:r>
              <a:rPr lang="en-US" sz="2400" dirty="0"/>
              <a:t> </a:t>
            </a:r>
            <a:r>
              <a:rPr lang="en-US" sz="2400" dirty="0" err="1"/>
              <a:t>oblak</a:t>
            </a:r>
            <a:r>
              <a:rPr lang="en-US" sz="2400" dirty="0"/>
              <a:t> </a:t>
            </a:r>
            <a:r>
              <a:rPr lang="en-US" sz="2400" dirty="0" err="1"/>
              <a:t>gre</a:t>
            </a:r>
            <a:r>
              <a:rPr lang="en-US" sz="2400" dirty="0"/>
              <a:t> </a:t>
            </a:r>
            <a:r>
              <a:rPr lang="en-US" sz="2400" dirty="0" err="1"/>
              <a:t>stran</a:t>
            </a:r>
            <a:r>
              <a:rPr lang="en-US" sz="2400" dirty="0"/>
              <a:t>, </a:t>
            </a:r>
          </a:p>
          <a:p>
            <a:pPr marL="0" indent="0">
              <a:buNone/>
            </a:pPr>
            <a:r>
              <a:rPr lang="en-US" sz="2400" dirty="0" err="1"/>
              <a:t>naj</a:t>
            </a:r>
            <a:r>
              <a:rPr lang="en-US" sz="2400" dirty="0"/>
              <a:t> </a:t>
            </a:r>
            <a:r>
              <a:rPr lang="en-US" sz="2400" dirty="0" err="1"/>
              <a:t>bo</a:t>
            </a:r>
            <a:r>
              <a:rPr lang="en-US" sz="2400" dirty="0"/>
              <a:t> </a:t>
            </a:r>
            <a:r>
              <a:rPr lang="en-US" sz="2400" dirty="0" err="1"/>
              <a:t>lep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!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Naj</a:t>
            </a:r>
            <a:r>
              <a:rPr lang="en-US" sz="2400" dirty="0"/>
              <a:t> se </a:t>
            </a:r>
            <a:r>
              <a:rPr lang="en-US" sz="2400" dirty="0" err="1"/>
              <a:t>ti</a:t>
            </a:r>
            <a:r>
              <a:rPr lang="en-US" sz="2400" dirty="0"/>
              <a:t> ne </a:t>
            </a:r>
            <a:r>
              <a:rPr lang="en-US" sz="2400" dirty="0" err="1"/>
              <a:t>zgodi</a:t>
            </a:r>
            <a:r>
              <a:rPr lang="en-US" sz="2400" dirty="0"/>
              <a:t>,</a:t>
            </a:r>
          </a:p>
          <a:p>
            <a:pPr marL="0" indent="0">
              <a:buNone/>
            </a:pPr>
            <a:r>
              <a:rPr lang="en-US" sz="2400" dirty="0"/>
              <a:t>Da </a:t>
            </a:r>
            <a:r>
              <a:rPr lang="en-US" sz="2400" dirty="0" err="1"/>
              <a:t>žalost</a:t>
            </a:r>
            <a:r>
              <a:rPr lang="en-US" sz="2400" dirty="0"/>
              <a:t> </a:t>
            </a:r>
            <a:r>
              <a:rPr lang="en-US" sz="2400" dirty="0" err="1"/>
              <a:t>te</a:t>
            </a:r>
            <a:r>
              <a:rPr lang="en-US" sz="2400" dirty="0"/>
              <a:t> </a:t>
            </a:r>
            <a:r>
              <a:rPr lang="en-US" sz="2400" dirty="0" err="1"/>
              <a:t>ulovi</a:t>
            </a:r>
            <a:r>
              <a:rPr lang="en-US" sz="2400" dirty="0"/>
              <a:t>,</a:t>
            </a:r>
          </a:p>
          <a:p>
            <a:pPr marL="0" indent="0">
              <a:buNone/>
            </a:pPr>
            <a:r>
              <a:rPr lang="en-US" sz="2400" dirty="0" err="1"/>
              <a:t>Ohrani</a:t>
            </a:r>
            <a:r>
              <a:rPr lang="en-US" sz="2400" dirty="0"/>
              <a:t> </a:t>
            </a:r>
            <a:r>
              <a:rPr lang="en-US" sz="2400" dirty="0" err="1"/>
              <a:t>upanje</a:t>
            </a:r>
            <a:r>
              <a:rPr lang="en-US" sz="2400" dirty="0"/>
              <a:t>,</a:t>
            </a:r>
          </a:p>
          <a:p>
            <a:pPr marL="0" indent="0">
              <a:buNone/>
            </a:pPr>
            <a:r>
              <a:rPr lang="en-US" sz="2400" dirty="0" err="1"/>
              <a:t>Nasmehni</a:t>
            </a:r>
            <a:r>
              <a:rPr lang="en-US" sz="2400" dirty="0"/>
              <a:t> se. </a:t>
            </a:r>
          </a:p>
          <a:p>
            <a:pPr marL="0" indent="0">
              <a:buNone/>
            </a:pPr>
            <a:r>
              <a:rPr lang="en-US" sz="2400" dirty="0" err="1"/>
              <a:t>Naj</a:t>
            </a:r>
            <a:r>
              <a:rPr lang="en-US" sz="2400" dirty="0"/>
              <a:t> </a:t>
            </a:r>
            <a:r>
              <a:rPr lang="en-US" sz="2400" dirty="0" err="1"/>
              <a:t>bo</a:t>
            </a:r>
            <a:r>
              <a:rPr lang="en-US" sz="2400" dirty="0"/>
              <a:t> </a:t>
            </a:r>
            <a:r>
              <a:rPr lang="en-US" sz="2400" dirty="0" err="1"/>
              <a:t>dober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!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Daj</a:t>
            </a:r>
            <a:r>
              <a:rPr lang="en-US" sz="2400" dirty="0"/>
              <a:t> </a:t>
            </a:r>
            <a:r>
              <a:rPr lang="en-US" sz="2400" dirty="0" err="1"/>
              <a:t>preženi</a:t>
            </a:r>
            <a:r>
              <a:rPr lang="en-US" sz="2400" dirty="0"/>
              <a:t> </a:t>
            </a:r>
            <a:r>
              <a:rPr lang="en-US" sz="2400" dirty="0" err="1"/>
              <a:t>prazne</a:t>
            </a:r>
            <a:r>
              <a:rPr lang="en-US" sz="2400" dirty="0"/>
              <a:t> </a:t>
            </a:r>
            <a:r>
              <a:rPr lang="en-US" sz="2400" dirty="0" err="1"/>
              <a:t>skrbi</a:t>
            </a:r>
            <a:r>
              <a:rPr lang="en-US" sz="2400" dirty="0"/>
              <a:t>,</a:t>
            </a:r>
          </a:p>
          <a:p>
            <a:pPr marL="0" indent="0">
              <a:buNone/>
            </a:pPr>
            <a:r>
              <a:rPr lang="en-US" sz="2400" dirty="0" err="1"/>
              <a:t>Naj</a:t>
            </a:r>
            <a:r>
              <a:rPr lang="en-US" sz="2400" dirty="0"/>
              <a:t> ne </a:t>
            </a:r>
            <a:r>
              <a:rPr lang="en-US" sz="2400" dirty="0" err="1"/>
              <a:t>bo</a:t>
            </a:r>
            <a:r>
              <a:rPr lang="en-US" sz="2400" dirty="0"/>
              <a:t> </a:t>
            </a:r>
            <a:r>
              <a:rPr lang="en-US" sz="2400" dirty="0" err="1"/>
              <a:t>te</a:t>
            </a:r>
            <a:r>
              <a:rPr lang="en-US" sz="2400" dirty="0"/>
              <a:t> </a:t>
            </a:r>
            <a:r>
              <a:rPr lang="en-US" sz="2400" dirty="0" err="1"/>
              <a:t>strah</a:t>
            </a:r>
            <a:r>
              <a:rPr lang="en-US" sz="2400" dirty="0"/>
              <a:t> </a:t>
            </a:r>
            <a:r>
              <a:rPr lang="en-US" sz="2400" dirty="0" err="1"/>
              <a:t>noči</a:t>
            </a:r>
            <a:r>
              <a:rPr lang="en-US" sz="2400" dirty="0"/>
              <a:t>,</a:t>
            </a:r>
          </a:p>
          <a:p>
            <a:pPr marL="0" indent="0">
              <a:buNone/>
            </a:pPr>
            <a:r>
              <a:rPr lang="en-US" sz="2400" dirty="0"/>
              <a:t>Ob </a:t>
            </a:r>
            <a:r>
              <a:rPr lang="en-US" sz="2400" dirty="0" err="1"/>
              <a:t>tebi</a:t>
            </a:r>
            <a:r>
              <a:rPr lang="en-US" sz="2400" dirty="0"/>
              <a:t> </a:t>
            </a:r>
            <a:r>
              <a:rPr lang="en-US" sz="2400" dirty="0" err="1"/>
              <a:t>smo</a:t>
            </a:r>
            <a:r>
              <a:rPr lang="en-US" sz="2400" dirty="0"/>
              <a:t>, </a:t>
            </a:r>
            <a:r>
              <a:rPr lang="en-US" sz="2400" dirty="0" err="1"/>
              <a:t>če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se </a:t>
            </a:r>
            <a:r>
              <a:rPr lang="en-US" sz="2400" dirty="0" err="1"/>
              <a:t>ti</a:t>
            </a:r>
            <a:r>
              <a:rPr lang="en-US" sz="2400" dirty="0"/>
              <a:t> </a:t>
            </a:r>
            <a:r>
              <a:rPr lang="en-US" sz="2400" dirty="0" err="1"/>
              <a:t>stemni</a:t>
            </a:r>
            <a:r>
              <a:rPr lang="en-US" sz="2400" dirty="0"/>
              <a:t>,</a:t>
            </a:r>
          </a:p>
          <a:p>
            <a:pPr marL="0" indent="0">
              <a:buNone/>
            </a:pPr>
            <a:r>
              <a:rPr lang="en-US" sz="2400" dirty="0" err="1"/>
              <a:t>Tvoji</a:t>
            </a:r>
            <a:r>
              <a:rPr lang="en-US" sz="2400" dirty="0"/>
              <a:t> </a:t>
            </a:r>
            <a:r>
              <a:rPr lang="en-US" sz="2400" dirty="0" err="1"/>
              <a:t>smo</a:t>
            </a:r>
            <a:r>
              <a:rPr lang="en-US" sz="2400" dirty="0"/>
              <a:t> </a:t>
            </a:r>
            <a:r>
              <a:rPr lang="en-US" sz="2400" dirty="0" err="1"/>
              <a:t>prijatelji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Naj</a:t>
            </a:r>
            <a:r>
              <a:rPr lang="en-US" sz="2400" dirty="0"/>
              <a:t> </a:t>
            </a:r>
            <a:r>
              <a:rPr lang="en-US" sz="2400" dirty="0" err="1"/>
              <a:t>dober</a:t>
            </a:r>
            <a:r>
              <a:rPr lang="en-US" sz="2400" dirty="0"/>
              <a:t> </a:t>
            </a:r>
            <a:r>
              <a:rPr lang="en-US" sz="2400" dirty="0" err="1"/>
              <a:t>bo</a:t>
            </a:r>
            <a:r>
              <a:rPr lang="en-US" sz="2400" dirty="0"/>
              <a:t> ta </a:t>
            </a:r>
            <a:r>
              <a:rPr lang="en-US" sz="2400" dirty="0" err="1"/>
              <a:t>dan</a:t>
            </a:r>
            <a:r>
              <a:rPr lang="en-US" sz="2400" dirty="0"/>
              <a:t>,</a:t>
            </a:r>
          </a:p>
          <a:p>
            <a:pPr marL="0" indent="0">
              <a:buNone/>
            </a:pPr>
            <a:r>
              <a:rPr lang="en-US" sz="2400" dirty="0"/>
              <a:t>Le s </a:t>
            </a:r>
            <a:r>
              <a:rPr lang="en-US" sz="2400" dirty="0" err="1"/>
              <a:t>soncem</a:t>
            </a:r>
            <a:r>
              <a:rPr lang="en-US" sz="2400" dirty="0"/>
              <a:t> </a:t>
            </a:r>
            <a:r>
              <a:rPr lang="en-US" sz="2400" dirty="0" err="1"/>
              <a:t>obsijan</a:t>
            </a:r>
            <a:r>
              <a:rPr lang="en-US" sz="2400" dirty="0"/>
              <a:t>,</a:t>
            </a:r>
          </a:p>
          <a:p>
            <a:pPr marL="0" indent="0">
              <a:buNone/>
            </a:pPr>
            <a:r>
              <a:rPr lang="en-US" sz="2400" dirty="0" err="1"/>
              <a:t>Naj</a:t>
            </a:r>
            <a:r>
              <a:rPr lang="en-US" sz="2400" dirty="0"/>
              <a:t> </a:t>
            </a:r>
            <a:r>
              <a:rPr lang="en-US" sz="2400" dirty="0" err="1"/>
              <a:t>vsak</a:t>
            </a:r>
            <a:r>
              <a:rPr lang="en-US" sz="2400" dirty="0"/>
              <a:t> </a:t>
            </a:r>
            <a:r>
              <a:rPr lang="en-US" sz="2400" dirty="0" err="1"/>
              <a:t>oblak</a:t>
            </a:r>
            <a:r>
              <a:rPr lang="en-US" sz="2400" dirty="0"/>
              <a:t> </a:t>
            </a:r>
            <a:r>
              <a:rPr lang="en-US" sz="2400" dirty="0" err="1"/>
              <a:t>gre</a:t>
            </a:r>
            <a:r>
              <a:rPr lang="en-US" sz="2400" dirty="0"/>
              <a:t> </a:t>
            </a:r>
            <a:r>
              <a:rPr lang="en-US" sz="2400" dirty="0" err="1"/>
              <a:t>stran</a:t>
            </a:r>
            <a:r>
              <a:rPr lang="en-US" sz="2400" dirty="0"/>
              <a:t>, </a:t>
            </a:r>
          </a:p>
          <a:p>
            <a:pPr marL="0" indent="0">
              <a:buNone/>
            </a:pPr>
            <a:r>
              <a:rPr lang="en-US" sz="2400" dirty="0" err="1"/>
              <a:t>naj</a:t>
            </a:r>
            <a:r>
              <a:rPr lang="en-US" sz="2400" dirty="0"/>
              <a:t> </a:t>
            </a:r>
            <a:r>
              <a:rPr lang="en-US" sz="2400" dirty="0" err="1"/>
              <a:t>bo</a:t>
            </a:r>
            <a:r>
              <a:rPr lang="en-US" sz="2400" dirty="0"/>
              <a:t> </a:t>
            </a:r>
            <a:r>
              <a:rPr lang="en-US" sz="2400" dirty="0" err="1"/>
              <a:t>lep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!</a:t>
            </a:r>
          </a:p>
          <a:p>
            <a:pPr marL="0" indent="0">
              <a:buNone/>
            </a:pPr>
            <a:r>
              <a:rPr lang="en-US" sz="2400" dirty="0"/>
              <a:t>NAJ BO DOBER DAN!</a:t>
            </a:r>
          </a:p>
        </p:txBody>
      </p:sp>
    </p:spTree>
    <p:extLst>
      <p:ext uri="{BB962C8B-B14F-4D97-AF65-F5344CB8AC3E}">
        <p14:creationId xmlns:p14="http://schemas.microsoft.com/office/powerpoint/2010/main" val="8097136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189</Words>
  <Application>Microsoft Macintosh PowerPoint</Application>
  <PresentationFormat>On-screen Show (4:3)</PresentationFormat>
  <Paragraphs>31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Officeova tema</vt:lpstr>
      <vt:lpstr>UPEVALNE VAJE https://www.youtube.com/watch?v=m-3i2CJQo4I </vt:lpstr>
      <vt:lpstr>PESEM ZA DOBER DAN https://www.youtube.com/watch?v=5QdCQFSu-Es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gfdgfds</dc:title>
  <dc:creator>Rina</dc:creator>
  <cp:lastModifiedBy>Microsoft Office User</cp:lastModifiedBy>
  <cp:revision>20</cp:revision>
  <dcterms:created xsi:type="dcterms:W3CDTF">2020-03-15T11:22:28Z</dcterms:created>
  <dcterms:modified xsi:type="dcterms:W3CDTF">2020-05-24T11:20:59Z</dcterms:modified>
</cp:coreProperties>
</file>