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3CEE7-7744-44A8-AF42-59D140249CC3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4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6D5DF-8700-4237-B8BD-7ED6C1216BAB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4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250ED-00B2-42CE-8BF7-D98DA9C3562D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77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3CEE7-7744-44A8-AF42-59D140249CC3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18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4F3FC-764F-4201-98BC-A9DD5FD6D638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9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A7B31-D32C-4318-A400-C81F73A77746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39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D8CE8-5A09-4346-A8D7-6F1BE6F00477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12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B6773-E49C-4265-94A3-F5920394B5E0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65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C69F2-DE14-4332-8440-9BD3ABEC5CD3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30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6A251-7163-4B0B-BD95-BEDF511FCFDD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31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DE5E6-C6EF-4658-9372-52386D1BCCBE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3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4F3FC-764F-4201-98BC-A9DD5FD6D638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24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272A2-49B8-494B-9C49-5C33BF5B25D4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0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6D5DF-8700-4237-B8BD-7ED6C1216BAB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71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250ED-00B2-42CE-8BF7-D98DA9C3562D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97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3CEE7-7744-44A8-AF42-59D140249CC3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37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4F3FC-764F-4201-98BC-A9DD5FD6D638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47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A7B31-D32C-4318-A400-C81F73A77746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69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D8CE8-5A09-4346-A8D7-6F1BE6F00477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50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B6773-E49C-4265-94A3-F5920394B5E0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09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C69F2-DE14-4332-8440-9BD3ABEC5CD3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60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6A251-7163-4B0B-BD95-BEDF511FCFDD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A7B31-D32C-4318-A400-C81F73A77746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93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DE5E6-C6EF-4658-9372-52386D1BCCBE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40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272A2-49B8-494B-9C49-5C33BF5B25D4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65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6D5DF-8700-4237-B8BD-7ED6C1216BAB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7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250ED-00B2-42CE-8BF7-D98DA9C3562D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440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3CEE7-7744-44A8-AF42-59D140249CC3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47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4F3FC-764F-4201-98BC-A9DD5FD6D638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8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A7B31-D32C-4318-A400-C81F73A77746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77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D8CE8-5A09-4346-A8D7-6F1BE6F00477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23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B6773-E49C-4265-94A3-F5920394B5E0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69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C69F2-DE14-4332-8440-9BD3ABEC5CD3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9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D8CE8-5A09-4346-A8D7-6F1BE6F00477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53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6A251-7163-4B0B-BD95-BEDF511FCFDD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33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DE5E6-C6EF-4658-9372-52386D1BCCBE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2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272A2-49B8-494B-9C49-5C33BF5B25D4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97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6D5DF-8700-4237-B8BD-7ED6C1216BAB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09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250ED-00B2-42CE-8BF7-D98DA9C3562D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2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B6773-E49C-4265-94A3-F5920394B5E0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2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C69F2-DE14-4332-8440-9BD3ABEC5CD3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6A251-7163-4B0B-BD95-BEDF511FCFDD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9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DE5E6-C6EF-4658-9372-52386D1BCCBE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3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272A2-49B8-494B-9C49-5C33BF5B25D4}" type="slidenum">
              <a:rPr lang="sl-SI" altLang="sl-SI">
                <a:solidFill>
                  <a:srgbClr val="000000"/>
                </a:solidFill>
              </a:rPr>
              <a:pPr/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EF640F-03DF-4C3B-8D17-015AFFB921C8}" type="slidenum">
              <a:rPr lang="sl-SI" altLang="sl-S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6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EF640F-03DF-4C3B-8D17-015AFFB921C8}" type="slidenum">
              <a:rPr lang="sl-SI" altLang="sl-S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9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EF640F-03DF-4C3B-8D17-015AFFB921C8}" type="slidenum">
              <a:rPr lang="sl-SI" altLang="sl-S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1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EF640F-03DF-4C3B-8D17-015AFFB921C8}" type="slidenum">
              <a:rPr lang="sl-SI" altLang="sl-S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6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si/imgres?imgurl=http://bp3.blogger.com/_w6VZGYWv4Hk/Rw7TiXFG8II/AAAAAAAAA5o/w85LQAYV9E4/s320/Oleoducto_isla_Sajalin_Rusia.jpg&amp;imgrefurl=http://weltpolitik-blog.blogspot.com/2007_10_11_archive.html&amp;h=320&amp;w=235&amp;sz=22&amp;hl=sl&amp;start=70&amp;tbnid=CHgwDvRRQK-NiM:&amp;tbnh=118&amp;tbnw=87&amp;prev=/images%3Fq%3Drusia%26start%3D60%26gbv%3D2%26ndsp%3D20%26hl%3Dsl%26sa%3DN" TargetMode="Externa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12" Type="http://schemas.openxmlformats.org/officeDocument/2006/relationships/hyperlink" Target="http://images.google.si/imgres?imgurl=http://www.maths.bris.ac.uk/~db0797/mugshots/sunflowers&amp;imgrefurl=http://www.maths.bris.ac.uk/~db0797/MR&amp;h=361&amp;w=480&amp;sz=48&amp;hl=sl&amp;start=34&amp;um=1&amp;tbnid=VH-ZNDLjl6JpCM:&amp;tbnh=97&amp;tbnw=129&amp;prev=/images%3Fq%3Dukraine%2527s%2Bcountryside%26start%3D20%26gbv%3D2%26ndsp%3D20%26um%3D1%26hl%3Dsl%26sa%3DN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5" Type="http://schemas.openxmlformats.org/officeDocument/2006/relationships/image" Target="../media/image2.jpeg"/><Relationship Id="rId10" Type="http://schemas.openxmlformats.org/officeDocument/2006/relationships/image" Target="../media/image6.jpeg"/><Relationship Id="rId4" Type="http://schemas.openxmlformats.org/officeDocument/2006/relationships/image" Target="../media/image1.jpeg"/><Relationship Id="rId9" Type="http://schemas.openxmlformats.org/officeDocument/2006/relationships/image" Target="../media/image5.jpe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hyperlink" Target="http://upload.wikimedia.org/wikipedia/commons/b/b7/Europe_topography_map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VZHODNA EVROPA</a:t>
            </a:r>
          </a:p>
        </p:txBody>
      </p:sp>
      <p:pic>
        <p:nvPicPr>
          <p:cNvPr id="3075" name="Picture 3" descr="mold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557339"/>
            <a:ext cx="26289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edsedn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1557338"/>
            <a:ext cx="1963738" cy="320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kisinjo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357564"/>
            <a:ext cx="26289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3357564"/>
            <a:ext cx="26289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Oleoducto_isla_Sajalin_Rusia">
            <a:hlinkClick r:id="rId8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1176" y="5084763"/>
            <a:ext cx="1147763" cy="155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0" name="Picture 8" descr="babusk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1557339"/>
            <a:ext cx="26289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mins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5084764"/>
            <a:ext cx="26289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unflowers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4" y="5084764"/>
            <a:ext cx="1944687" cy="14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128251" y="236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6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Rusija + Ukrajina, Belorusija, Moldavija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sl-SI" altLang="sl-SI"/>
          </a:p>
        </p:txBody>
      </p:sp>
      <p:pic>
        <p:nvPicPr>
          <p:cNvPr id="4100" name="Picture 4" descr="UkrainianVill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3375026"/>
            <a:ext cx="4643437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P3284584_moscow_skyline_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57339"/>
            <a:ext cx="4703763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367213" y="1700213"/>
            <a:ext cx="1943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b="1">
                <a:solidFill>
                  <a:srgbClr val="000000"/>
                </a:solidFill>
                <a:latin typeface="Trebuchet MS" panose="020B0603020202020204" pitchFamily="34" charset="0"/>
              </a:rPr>
              <a:t>mesto Moskva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328025" y="350043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b="1">
                <a:solidFill>
                  <a:srgbClr val="000000"/>
                </a:solidFill>
                <a:latin typeface="Trebuchet MS" panose="020B0603020202020204" pitchFamily="34" charset="0"/>
              </a:rPr>
              <a:t>podeželje v Ukrajini</a:t>
            </a:r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9225" y="311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4292" y="188531"/>
            <a:ext cx="8229600" cy="706437"/>
          </a:xfrm>
        </p:spPr>
        <p:txBody>
          <a:bodyPr/>
          <a:lstStyle/>
          <a:p>
            <a:pPr algn="l"/>
            <a:r>
              <a:rPr lang="sl-SI" altLang="sl-SI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POVRŠJE  - evropski del</a:t>
            </a:r>
            <a:endParaRPr lang="sl-SI" altLang="sl-SI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125539"/>
            <a:ext cx="8686800" cy="5000625"/>
          </a:xfrm>
        </p:spPr>
        <p:txBody>
          <a:bodyPr/>
          <a:lstStyle/>
          <a:p>
            <a:pPr>
              <a:buFontTx/>
              <a:buNone/>
            </a:pPr>
            <a:endParaRPr lang="sl-SI" altLang="sl-SI"/>
          </a:p>
          <a:p>
            <a:endParaRPr lang="sl-SI" altLang="sl-SI"/>
          </a:p>
        </p:txBody>
      </p:sp>
      <p:pic>
        <p:nvPicPr>
          <p:cNvPr id="5124" name="Picture 4" descr="Slika:Europe topography map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936626"/>
            <a:ext cx="7272338" cy="592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 rot="2586709">
            <a:off x="9120189" y="4365625"/>
            <a:ext cx="12969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b="1">
                <a:solidFill>
                  <a:srgbClr val="000099"/>
                </a:solidFill>
                <a:latin typeface="Trebuchet MS" panose="020B0603020202020204" pitchFamily="34" charset="0"/>
              </a:rPr>
              <a:t>Kaspijsko jezero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472488" y="3429000"/>
            <a:ext cx="1439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b="1">
                <a:solidFill>
                  <a:srgbClr val="000000"/>
                </a:solidFill>
                <a:latin typeface="Trebuchet MS" panose="020B0603020202020204" pitchFamily="34" charset="0"/>
              </a:rPr>
              <a:t>Kaspijska depresija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 rot="1795944">
            <a:off x="6096001" y="4581526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b="1">
                <a:solidFill>
                  <a:srgbClr val="542A00"/>
                </a:solidFill>
                <a:latin typeface="Trebuchet MS" panose="020B0603020202020204" pitchFamily="34" charset="0"/>
              </a:rPr>
              <a:t>KRPATI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 rot="-1715358">
            <a:off x="6201172" y="2546168"/>
            <a:ext cx="320928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200" b="1" dirty="0">
                <a:solidFill>
                  <a:srgbClr val="000000"/>
                </a:solidFill>
                <a:latin typeface="Trebuchet MS" panose="020B0603020202020204" pitchFamily="34" charset="0"/>
              </a:rPr>
              <a:t>     </a:t>
            </a:r>
            <a:r>
              <a:rPr lang="sl-SI" altLang="sl-SI" sz="22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VZHODNOEVROPSKO NIŽAVJE</a:t>
            </a:r>
            <a:endParaRPr lang="sl-SI" altLang="sl-SI" sz="22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 rot="2875630">
            <a:off x="8543926" y="2060576"/>
            <a:ext cx="1223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b="1">
                <a:solidFill>
                  <a:srgbClr val="542A00"/>
                </a:solidFill>
                <a:latin typeface="Trebuchet MS" panose="020B0603020202020204" pitchFamily="34" charset="0"/>
              </a:rPr>
              <a:t>URAL</a:t>
            </a: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61254" y="2746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7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ussia_rel9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8"/>
          <a:stretch/>
        </p:blipFill>
        <p:spPr bwMode="auto">
          <a:xfrm>
            <a:off x="1524000" y="811513"/>
            <a:ext cx="9144000" cy="483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 rot="-1788714">
            <a:off x="4511676" y="3429001"/>
            <a:ext cx="22066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Zahodnosibirsko</a:t>
            </a:r>
            <a:r>
              <a:rPr lang="sl-SI" altLang="sl-SI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nižavje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sl-SI" altLang="sl-SI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194854" y="3525875"/>
            <a:ext cx="2305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Srednjesibirsko</a:t>
            </a:r>
            <a:r>
              <a:rPr lang="sl-SI" altLang="sl-SI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 višavje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 rot="2934909">
            <a:off x="8941166" y="2877510"/>
            <a:ext cx="1331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Kamčatka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 rot="21020612">
            <a:off x="6457617" y="2803123"/>
            <a:ext cx="29399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S I B I R I J A</a:t>
            </a:r>
            <a:endParaRPr lang="sl-SI" altLang="sl-SI" sz="24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09600" y="105076"/>
            <a:ext cx="8229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sl-SI" altLang="sl-SI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POVRŠJE  - azijski del</a:t>
            </a:r>
            <a:endParaRPr lang="sl-SI" altLang="sl-SI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3200" y="201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2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44</Words>
  <Application>Microsoft Office PowerPoint</Application>
  <PresentationFormat>Širokozaslonsko</PresentationFormat>
  <Paragraphs>15</Paragraphs>
  <Slides>4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4</vt:i4>
      </vt:variant>
      <vt:variant>
        <vt:lpstr>Naslovi diapozitivov</vt:lpstr>
      </vt:variant>
      <vt:variant>
        <vt:i4>4</vt:i4>
      </vt:variant>
    </vt:vector>
  </HeadingPairs>
  <TitlesOfParts>
    <vt:vector size="10" baseType="lpstr">
      <vt:lpstr>Arial</vt:lpstr>
      <vt:lpstr>Trebuchet MS</vt:lpstr>
      <vt:lpstr>Privzeti načrt</vt:lpstr>
      <vt:lpstr>1_Privzeti načrt</vt:lpstr>
      <vt:lpstr>2_Privzeti načrt</vt:lpstr>
      <vt:lpstr>3_Privzeti načrt</vt:lpstr>
      <vt:lpstr>VZHODNA EVROPA</vt:lpstr>
      <vt:lpstr>Rusija + Ukrajina, Belorusija, Moldavija</vt:lpstr>
      <vt:lpstr>POVRŠJE  - evropski del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VZHODNA EVROPA</dc:title>
  <dc:creator>Uporabnik</dc:creator>
  <cp:lastModifiedBy>Uporabnik</cp:lastModifiedBy>
  <cp:revision>6</cp:revision>
  <dcterms:created xsi:type="dcterms:W3CDTF">2020-05-20T16:52:24Z</dcterms:created>
  <dcterms:modified xsi:type="dcterms:W3CDTF">2020-05-20T17:33:23Z</dcterms:modified>
</cp:coreProperties>
</file>